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ContentType="application/vnd.openxmlformats-officedocument.presentationml.slideLayout+xml" PartName="/ppt/slideLayouts/slideLayout1.xml"/>
  <Override ContentType="application/vnd.openxmlformats-officedocument.presentationml.slideLayout+xml" PartName="/ppt/slideLayouts/slideLayout3.xml"/>
  <Override ContentType="application/vnd.openxmlformats-officedocument.presentationml.slideLayout+xml" PartName="/ppt/slideLayouts/slideLayout6.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8.xml"/>
  <Override ContentType="application/vnd.openxmlformats-officedocument.presentationml.notesSlide+xml" PartName="/ppt/notesSlides/not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1.xml"/>
  <Override ContentType="application/vnd.openxmlformats-officedocument.presentationml.slideMaster+xml" PartName="/ppt/slideMasters/slideMaster1.xml"/>
  <Override ContentType="application/vnd.openxmlformats-officedocument.presentationml.slide+xml" PartName="/ppt/slides/slide7.xml"/>
  <Override ContentType="application/vnd.openxmlformats-officedocument.presentationml.slide+xml" PartName="/ppt/slides/slide1.xml"/>
  <Override ContentType="application/vnd.openxmlformats-officedocument.presentationml.slide+xml" PartName="/ppt/slides/slide8.xml"/>
  <Override ContentType="application/vnd.openxmlformats-officedocument.presentationml.slide+xml" PartName="/ppt/slides/slide4.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3.xml"/>
  <Override ContentType="application/vnd.openxmlformats-officedocument.presentationml.tableStyles+xml" PartName="/ppt/tableStyles.xml"/>
</Types>
</file>

<file path=_rels/.rels><?xml version="1.0" encoding="UTF-8" standalone="yes"?><Relationships xmlns="http://schemas.openxmlformats.org/package/2006/relationships"><Relationship Type="http://schemas.openxmlformats.org/officeDocument/2006/relationships/officeDocument" Id="rId1"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c:Ignorable="mv" autoCompressPictures="0" mc:PreserveAttributes="mv:*" saveSubsetFonts="1">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6858000" cx="9144000"/>
  <p:notesSz cy="9144000" cx="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ype="http://schemas.openxmlformats.org/officeDocument/2006/relationships/presProps" Id="rId2" Target="presProps.xml"/><Relationship Type="http://schemas.openxmlformats.org/officeDocument/2006/relationships/slide" Id="rId12" Target="slides/slide7.xml"/><Relationship Type="http://schemas.openxmlformats.org/officeDocument/2006/relationships/theme" Id="rId1" Target="theme/theme2.xml"/><Relationship Type="http://schemas.openxmlformats.org/officeDocument/2006/relationships/slide" Id="rId13" Target="slides/slide8.xml"/><Relationship Type="http://schemas.openxmlformats.org/officeDocument/2006/relationships/slideMaster" Id="rId4" Target="slideMasters/slideMaster1.xml"/><Relationship Type="http://schemas.openxmlformats.org/officeDocument/2006/relationships/slide" Id="rId10" Target="slides/slide5.xml"/><Relationship Type="http://schemas.openxmlformats.org/officeDocument/2006/relationships/tableStyles" Id="rId3" Target="tableStyles.xml"/><Relationship Type="http://schemas.openxmlformats.org/officeDocument/2006/relationships/slide" Id="rId11" Target="slides/slide6.xml"/><Relationship Type="http://schemas.openxmlformats.org/officeDocument/2006/relationships/slide" Id="rId9" Target="slides/slide4.xml"/><Relationship Type="http://schemas.openxmlformats.org/officeDocument/2006/relationships/slide" Id="rId6" Target="slides/slide1.xml"/><Relationship Type="http://schemas.openxmlformats.org/officeDocument/2006/relationships/notesMaster" Id="rId5" Target="notesMasters/notesMaster1.xml"/><Relationship Type="http://schemas.openxmlformats.org/officeDocument/2006/relationships/slide" Id="rId8" Target="slides/slide3.xml"/><Relationship Type="http://schemas.openxmlformats.org/officeDocument/2006/relationships/slide" Id="rId7" Target="slides/slide2.xml"/></Relationships>
</file>

<file path=ppt/notesMasters/_rels/notesMaster1.xml.rels><?xml version="1.0" encoding="UTF-8" standalone="yes"?><Relationships xmlns="http://schemas.openxmlformats.org/package/2006/relationships"><Relationship Type="http://schemas.openxmlformats.org/officeDocument/2006/relationships/theme" Id="rId1"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 id="1"/>
        <p:cNvGrpSpPr/>
        <p:nvPr/>
      </p:nvGrpSpPr>
      <p:grpSpPr>
        <a:xfrm>
          <a:off x="0" y="0"/>
          <a:ext cx="0" cy="0"/>
          <a:chOff x="0" y="0"/>
          <a:chExt cx="0" cy="0"/>
        </a:xfrm>
      </p:grpSpPr>
      <p:sp>
        <p:nvSpPr>
          <p:cNvPr name="Shape 2" id="2"/>
          <p:cNvSpPr/>
          <p:nvPr>
            <p:ph idx="2" type="sldImg"/>
          </p:nvPr>
        </p:nvSpPr>
        <p:spPr>
          <a:xfrm>
            <a:off x="1143225" y="685800"/>
            <a:ext cx="4572225" cy="3429000"/>
          </a:xfrm>
          <a:custGeom>
            <a:pathLst>
              <a:path w="120000" h="120000" extrusionOk="0">
                <a:moveTo>
                  <a:pt x="0" y="0"/>
                </a:moveTo>
                <a:lnTo>
                  <a:pt x="120000" y="0"/>
                </a:lnTo>
                <a:lnTo>
                  <a:pt x="120000" y="120000"/>
                </a:lnTo>
                <a:lnTo>
                  <a:pt x="0" y="120000"/>
                </a:lnTo>
                <a:close/>
              </a:path>
            </a:pathLst>
          </a:custGeom>
        </p:spPr>
      </p:sp>
      <p:sp>
        <p:nvSpPr>
          <p:cNvPr name="Shape 3" id="3"/>
          <p:cNvSpPr txBox="1"/>
          <p:nvPr>
            <p:ph idx="1" type="body"/>
          </p:nvPr>
        </p:nvSpPr>
        <p:spPr>
          <a:xfrm>
            <a:off x="685800" y="4343400"/>
            <a:ext cx="5486399" cy="4114800"/>
          </a:xfrm>
          <a:prstGeom prst="rect">
            <a:avLst/>
          </a:prstGeom>
        </p:spPr>
        <p:txBody>
          <a:bodyPr anchorCtr="0" bIns="91425" tIns="91425" anchor="t" lIns="91425" rIns="91425"/>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6="accent6" tx2="lt2" accent5="accent5" bg2="dk2" tx1="dk1" accent4="accent4" bg1="lt1" accent3="accent3" accent2="accent2" accent1="accent1" folHlink="folHlink" hlink="hlink"/>
</p:notesMaster>
</file>

<file path=ppt/notesSlides/_rels/notesSlide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5.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6.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7.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8.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58" id="58"/>
        <p:cNvGrpSpPr/>
        <p:nvPr/>
      </p:nvGrpSpPr>
      <p:grpSpPr>
        <a:xfrm>
          <a:off y="0" x="0"/>
          <a:ext cy="0" cx="0"/>
          <a:chOff y="0" x="0"/>
          <a:chExt cy="0" cx="0"/>
        </a:xfrm>
      </p:grpSpPr>
      <p:sp>
        <p:nvSpPr>
          <p:cNvPr name="Shape 59" id="59"/>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60" id="60"/>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66" id="66"/>
        <p:cNvGrpSpPr/>
        <p:nvPr/>
      </p:nvGrpSpPr>
      <p:grpSpPr>
        <a:xfrm>
          <a:off y="0" x="0"/>
          <a:ext cy="0" cx="0"/>
          <a:chOff y="0" x="0"/>
          <a:chExt cy="0" cx="0"/>
        </a:xfrm>
      </p:grpSpPr>
      <p:sp>
        <p:nvSpPr>
          <p:cNvPr name="Shape 67" id="67"/>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68" id="68"/>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75" id="75"/>
        <p:cNvGrpSpPr/>
        <p:nvPr/>
      </p:nvGrpSpPr>
      <p:grpSpPr>
        <a:xfrm>
          <a:off y="0" x="0"/>
          <a:ext cy="0" cx="0"/>
          <a:chOff y="0" x="0"/>
          <a:chExt cy="0" cx="0"/>
        </a:xfrm>
      </p:grpSpPr>
      <p:sp>
        <p:nvSpPr>
          <p:cNvPr name="Shape 76" id="76"/>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77" id="77"/>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83" id="83"/>
        <p:cNvGrpSpPr/>
        <p:nvPr/>
      </p:nvGrpSpPr>
      <p:grpSpPr>
        <a:xfrm>
          <a:off y="0" x="0"/>
          <a:ext cy="0" cx="0"/>
          <a:chOff y="0" x="0"/>
          <a:chExt cy="0" cx="0"/>
        </a:xfrm>
      </p:grpSpPr>
      <p:sp>
        <p:nvSpPr>
          <p:cNvPr name="Shape 84" id="84"/>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85" id="85"/>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92" id="92"/>
        <p:cNvGrpSpPr/>
        <p:nvPr/>
      </p:nvGrpSpPr>
      <p:grpSpPr>
        <a:xfrm>
          <a:off y="0" x="0"/>
          <a:ext cy="0" cx="0"/>
          <a:chOff y="0" x="0"/>
          <a:chExt cy="0" cx="0"/>
        </a:xfrm>
      </p:grpSpPr>
      <p:sp>
        <p:nvSpPr>
          <p:cNvPr name="Shape 93" id="93"/>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94" id="94"/>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02" id="102"/>
        <p:cNvGrpSpPr/>
        <p:nvPr/>
      </p:nvGrpSpPr>
      <p:grpSpPr>
        <a:xfrm>
          <a:off y="0" x="0"/>
          <a:ext cy="0" cx="0"/>
          <a:chOff y="0" x="0"/>
          <a:chExt cy="0" cx="0"/>
        </a:xfrm>
      </p:grpSpPr>
      <p:sp>
        <p:nvSpPr>
          <p:cNvPr name="Shape 103" id="103"/>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04" id="104"/>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11" id="111"/>
        <p:cNvGrpSpPr/>
        <p:nvPr/>
      </p:nvGrpSpPr>
      <p:grpSpPr>
        <a:xfrm>
          <a:off y="0" x="0"/>
          <a:ext cy="0" cx="0"/>
          <a:chOff y="0" x="0"/>
          <a:chExt cy="0" cx="0"/>
        </a:xfrm>
      </p:grpSpPr>
      <p:sp>
        <p:nvSpPr>
          <p:cNvPr name="Shape 112" id="112"/>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13" id="113"/>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25" id="125"/>
        <p:cNvGrpSpPr/>
        <p:nvPr/>
      </p:nvGrpSpPr>
      <p:grpSpPr>
        <a:xfrm>
          <a:off y="0" x="0"/>
          <a:ext cy="0" cx="0"/>
          <a:chOff y="0" x="0"/>
          <a:chExt cy="0" cx="0"/>
        </a:xfrm>
      </p:grpSpPr>
      <p:sp>
        <p:nvSpPr>
          <p:cNvPr name="Shape 126" id="126"/>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27" id="127"/>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slideLayouts/_rels/slideLayout1.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2.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3.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4.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5.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6.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name="Shape 7" id="7"/>
        <p:cNvGrpSpPr/>
        <p:nvPr/>
      </p:nvGrpSpPr>
      <p:grpSpPr>
        <a:xfrm>
          <a:off y="0" x="0"/>
          <a:ext cy="0" cx="0"/>
          <a:chOff y="0" x="0"/>
          <a:chExt cy="0" cx="0"/>
        </a:xfrm>
      </p:grpSpPr>
      <p:sp>
        <p:nvSpPr>
          <p:cNvPr name="Shape 8" id="8"/>
          <p:cNvSpPr/>
          <p:nvPr/>
        </p:nvSpPr>
        <p:spPr>
          <a:xfrm>
            <a:off y="4056001" x="381000"/>
            <a:ext cy="803275" cx="2835275"/>
          </a:xfrm>
          <a:custGeom>
            <a:pathLst>
              <a:path extrusionOk="0" h="1012" w="3572">
                <a:moveTo>
                  <a:pt y="303" x="1427"/>
                </a:moveTo>
                <a:lnTo>
                  <a:pt y="303" x="1427"/>
                </a:lnTo>
                <a:lnTo>
                  <a:pt y="0" x="1427"/>
                </a:lnTo>
                <a:lnTo>
                  <a:pt y="0" x="0"/>
                </a:lnTo>
                <a:lnTo>
                  <a:pt y="594" x="0"/>
                </a:lnTo>
                <a:lnTo>
                  <a:pt y="594" x="0"/>
                </a:lnTo>
                <a:lnTo>
                  <a:pt y="615" x="0"/>
                </a:lnTo>
                <a:lnTo>
                  <a:pt y="636" x="1"/>
                </a:lnTo>
                <a:lnTo>
                  <a:pt y="658" x="5"/>
                </a:lnTo>
                <a:lnTo>
                  <a:pt y="679" x="10"/>
                </a:lnTo>
                <a:lnTo>
                  <a:pt y="698" x="16"/>
                </a:lnTo>
                <a:lnTo>
                  <a:pt y="718" x="23"/>
                </a:lnTo>
                <a:lnTo>
                  <a:pt y="738" x="31"/>
                </a:lnTo>
                <a:lnTo>
                  <a:pt y="757" x="39"/>
                </a:lnTo>
                <a:lnTo>
                  <a:pt y="775" x="49"/>
                </a:lnTo>
                <a:lnTo>
                  <a:pt y="793" x="60"/>
                </a:lnTo>
                <a:lnTo>
                  <a:pt y="811" x="73"/>
                </a:lnTo>
                <a:lnTo>
                  <a:pt y="827" x="86"/>
                </a:lnTo>
                <a:lnTo>
                  <a:pt y="844" x="99"/>
                </a:lnTo>
                <a:lnTo>
                  <a:pt y="860" x="114"/>
                </a:lnTo>
                <a:lnTo>
                  <a:pt y="875" x="130"/>
                </a:lnTo>
                <a:lnTo>
                  <a:pt y="889" x="147"/>
                </a:lnTo>
                <a:lnTo>
                  <a:pt y="902" x="165"/>
                </a:lnTo>
                <a:lnTo>
                  <a:pt y="917" x="183"/>
                </a:lnTo>
                <a:lnTo>
                  <a:pt y="929" x="202"/>
                </a:lnTo>
                <a:lnTo>
                  <a:pt y="940" x="222"/>
                </a:lnTo>
                <a:lnTo>
                  <a:pt y="951" x="243"/>
                </a:lnTo>
                <a:lnTo>
                  <a:pt y="961" x="264"/>
                </a:lnTo>
                <a:lnTo>
                  <a:pt y="971" x="285"/>
                </a:lnTo>
                <a:lnTo>
                  <a:pt y="979" x="308"/>
                </a:lnTo>
                <a:lnTo>
                  <a:pt y="986" x="331"/>
                </a:lnTo>
                <a:lnTo>
                  <a:pt y="992" x="354"/>
                </a:lnTo>
                <a:lnTo>
                  <a:pt y="999" x="378"/>
                </a:lnTo>
                <a:lnTo>
                  <a:pt y="1004" x="403"/>
                </a:lnTo>
                <a:lnTo>
                  <a:pt y="1007" x="427"/>
                </a:lnTo>
                <a:lnTo>
                  <a:pt y="1010" x="454"/>
                </a:lnTo>
                <a:lnTo>
                  <a:pt y="1012" x="478"/>
                </a:lnTo>
                <a:lnTo>
                  <a:pt y="1012" x="504"/>
                </a:lnTo>
                <a:lnTo>
                  <a:pt y="1012" x="3572"/>
                </a:lnTo>
                <a:lnTo>
                  <a:pt y="760" x="3572"/>
                </a:lnTo>
                <a:lnTo>
                  <a:pt y="760" x="1882"/>
                </a:lnTo>
                <a:lnTo>
                  <a:pt y="760" x="1882"/>
                </a:lnTo>
                <a:lnTo>
                  <a:pt y="759" x="1859"/>
                </a:lnTo>
                <a:lnTo>
                  <a:pt y="757" x="1836"/>
                </a:lnTo>
                <a:lnTo>
                  <a:pt y="754" x="1814"/>
                </a:lnTo>
                <a:lnTo>
                  <a:pt y="751" x="1791"/>
                </a:lnTo>
                <a:lnTo>
                  <a:pt y="746" x="1768"/>
                </a:lnTo>
                <a:lnTo>
                  <a:pt y="739" x="1747"/>
                </a:lnTo>
                <a:lnTo>
                  <a:pt y="733" x="1725"/>
                </a:lnTo>
                <a:lnTo>
                  <a:pt y="724" x="1704"/>
                </a:lnTo>
                <a:lnTo>
                  <a:pt y="715" x="1685"/>
                </a:lnTo>
                <a:lnTo>
                  <a:pt y="705" x="1665"/>
                </a:lnTo>
                <a:lnTo>
                  <a:pt y="693" x="1645"/>
                </a:lnTo>
                <a:lnTo>
                  <a:pt y="682" x="1627"/>
                </a:lnTo>
                <a:lnTo>
                  <a:pt y="669" x="1609"/>
                </a:lnTo>
                <a:lnTo>
                  <a:pt y="656" x="1592"/>
                </a:lnTo>
                <a:lnTo>
                  <a:pt y="641" x="1575"/>
                </a:lnTo>
                <a:lnTo>
                  <a:pt y="627" x="1560"/>
                </a:lnTo>
                <a:lnTo>
                  <a:pt y="610" x="1544"/>
                </a:lnTo>
                <a:lnTo>
                  <a:pt y="594" x="1529"/>
                </a:lnTo>
                <a:lnTo>
                  <a:pt y="576" x="1516"/>
                </a:lnTo>
                <a:lnTo>
                  <a:pt y="558" x="1503"/>
                </a:lnTo>
                <a:lnTo>
                  <a:pt y="540" x="1492"/>
                </a:lnTo>
                <a:lnTo>
                  <a:pt y="520" x="1480"/>
                </a:lnTo>
                <a:lnTo>
                  <a:pt y="501" x="1471"/>
                </a:lnTo>
                <a:lnTo>
                  <a:pt y="481" x="1463"/>
                </a:lnTo>
                <a:lnTo>
                  <a:pt y="460" x="1454"/>
                </a:lnTo>
                <a:lnTo>
                  <a:pt y="439" x="1446"/>
                </a:lnTo>
                <a:lnTo>
                  <a:pt y="418" x="1440"/>
                </a:lnTo>
                <a:lnTo>
                  <a:pt y="395" x="1435"/>
                </a:lnTo>
                <a:lnTo>
                  <a:pt y="372" x="1432"/>
                </a:lnTo>
                <a:lnTo>
                  <a:pt y="349" x="1428"/>
                </a:lnTo>
                <a:lnTo>
                  <a:pt y="326" x="1427"/>
                </a:lnTo>
                <a:lnTo>
                  <a:pt y="303" x="1427"/>
                </a:lnTo>
                <a:lnTo>
                  <a:pt y="303" x="1427"/>
                </a:lnTo>
                <a:close/>
              </a:path>
            </a:pathLst>
          </a:custGeom>
          <a:solidFill>
            <a:schemeClr val="accent2"/>
          </a:solidFill>
          <a:ln>
            <a:noFill/>
          </a:ln>
        </p:spPr>
        <p:txBody>
          <a:bodyPr bIns="45700" tIns="45700" lIns="91425" anchor="t" anchorCtr="0" rIns="91425">
            <a:spAutoFit/>
          </a:bodyPr>
          <a:lstStyle/>
          <a:p/>
        </p:txBody>
      </p:sp>
      <p:sp>
        <p:nvSpPr>
          <p:cNvPr name="Shape 9" id="9"/>
          <p:cNvSpPr/>
          <p:nvPr/>
        </p:nvSpPr>
        <p:spPr>
          <a:xfrm>
            <a:off y="4659251" x="6781800"/>
            <a:ext cy="736601" cx="1903412"/>
          </a:xfrm>
          <a:custGeom>
            <a:pathLst>
              <a:path extrusionOk="0" h="927" w="2398">
                <a:moveTo>
                  <a:pt y="708" x="971"/>
                </a:moveTo>
                <a:lnTo>
                  <a:pt y="708" x="971"/>
                </a:lnTo>
                <a:lnTo>
                  <a:pt y="927" x="971"/>
                </a:lnTo>
                <a:lnTo>
                  <a:pt y="927" x="2398"/>
                </a:lnTo>
                <a:lnTo>
                  <a:pt y="418" x="2398"/>
                </a:lnTo>
                <a:lnTo>
                  <a:pt y="418" x="2398"/>
                </a:lnTo>
                <a:lnTo>
                  <a:pt y="395" x="2398"/>
                </a:lnTo>
                <a:lnTo>
                  <a:pt y="374" x="2395"/>
                </a:lnTo>
                <a:lnTo>
                  <a:pt y="354" x="2392"/>
                </a:lnTo>
                <a:lnTo>
                  <a:pt y="333" x="2389"/>
                </a:lnTo>
                <a:lnTo>
                  <a:pt y="313" x="2382"/>
                </a:lnTo>
                <a:lnTo>
                  <a:pt y="294" x="2375"/>
                </a:lnTo>
                <a:lnTo>
                  <a:pt y="274" x="2367"/>
                </a:lnTo>
                <a:lnTo>
                  <a:pt y="254" x="2359"/>
                </a:lnTo>
                <a:lnTo>
                  <a:pt y="236" x="2348"/>
                </a:lnTo>
                <a:lnTo>
                  <a:pt y="219" x="2338"/>
                </a:lnTo>
                <a:lnTo>
                  <a:pt y="201" x="2325"/>
                </a:lnTo>
                <a:lnTo>
                  <a:pt y="184" x="2312"/>
                </a:lnTo>
                <a:lnTo>
                  <a:pt y="168" x="2299"/>
                </a:lnTo>
                <a:lnTo>
                  <a:pt y="152" x="2282"/>
                </a:lnTo>
                <a:lnTo>
                  <a:pt y="137" x="2268"/>
                </a:lnTo>
                <a:lnTo>
                  <a:pt y="122" x="2250"/>
                </a:lnTo>
                <a:lnTo>
                  <a:pt y="108" x="2233"/>
                </a:lnTo>
                <a:lnTo>
                  <a:pt y="94" x="2214"/>
                </a:lnTo>
                <a:lnTo>
                  <a:pt y="83" x="2196"/>
                </a:lnTo>
                <a:lnTo>
                  <a:pt y="70" x="2176"/>
                </a:lnTo>
                <a:lnTo>
                  <a:pt y="60" x="2155"/>
                </a:lnTo>
                <a:lnTo>
                  <a:pt y="50" x="2134"/>
                </a:lnTo>
                <a:lnTo>
                  <a:pt y="41" x="2113"/>
                </a:lnTo>
                <a:lnTo>
                  <a:pt y="32" x="2090"/>
                </a:lnTo>
                <a:lnTo>
                  <a:pt y="24" x="2067"/>
                </a:lnTo>
                <a:lnTo>
                  <a:pt y="18" x="2044"/>
                </a:lnTo>
                <a:lnTo>
                  <a:pt y="13" x="2020"/>
                </a:lnTo>
                <a:lnTo>
                  <a:pt y="8" x="1995"/>
                </a:lnTo>
                <a:lnTo>
                  <a:pt y="5" x="1971"/>
                </a:lnTo>
                <a:lnTo>
                  <a:pt y="1" x="1944"/>
                </a:lnTo>
                <a:lnTo>
                  <a:pt y="0" x="1920"/>
                </a:lnTo>
                <a:lnTo>
                  <a:pt y="0" x="1894"/>
                </a:lnTo>
                <a:lnTo>
                  <a:pt y="0" x="0"/>
                </a:lnTo>
                <a:lnTo>
                  <a:pt y="251" x="0"/>
                </a:lnTo>
                <a:lnTo>
                  <a:pt y="251" x="514"/>
                </a:lnTo>
                <a:lnTo>
                  <a:pt y="251" x="514"/>
                </a:lnTo>
                <a:lnTo>
                  <a:pt y="251" x="539"/>
                </a:lnTo>
                <a:lnTo>
                  <a:pt y="254" x="562"/>
                </a:lnTo>
                <a:lnTo>
                  <a:pt y="256" x="585"/>
                </a:lnTo>
                <a:lnTo>
                  <a:pt y="261" x="607"/>
                </a:lnTo>
                <a:lnTo>
                  <a:pt y="266" x="629"/>
                </a:lnTo>
                <a:lnTo>
                  <a:pt y="272" x="651"/>
                </a:lnTo>
                <a:lnTo>
                  <a:pt y="279" x="673"/>
                </a:lnTo>
                <a:lnTo>
                  <a:pt y="287" x="692"/>
                </a:lnTo>
                <a:lnTo>
                  <a:pt y="297" x="713"/>
                </a:lnTo>
                <a:lnTo>
                  <a:pt y="307" x="733"/>
                </a:lnTo>
                <a:lnTo>
                  <a:pt y="318" x="753"/>
                </a:lnTo>
                <a:lnTo>
                  <a:pt y="330" x="771"/>
                </a:lnTo>
                <a:lnTo>
                  <a:pt y="343" x="789"/>
                </a:lnTo>
                <a:lnTo>
                  <a:pt y="356" x="805"/>
                </a:lnTo>
                <a:lnTo>
                  <a:pt y="370" x="823"/>
                </a:lnTo>
                <a:lnTo>
                  <a:pt y="385" x="838"/>
                </a:lnTo>
                <a:lnTo>
                  <a:pt y="401" x="854"/>
                </a:lnTo>
                <a:lnTo>
                  <a:pt y="418" x="867"/>
                </a:lnTo>
                <a:lnTo>
                  <a:pt y="434" x="882"/>
                </a:lnTo>
                <a:lnTo>
                  <a:pt y="452" x="893"/>
                </a:lnTo>
                <a:lnTo>
                  <a:pt y="472" x="906"/>
                </a:lnTo>
                <a:lnTo>
                  <a:pt y="491" x="918"/>
                </a:lnTo>
                <a:lnTo>
                  <a:pt y="511" x="927"/>
                </a:lnTo>
                <a:lnTo>
                  <a:pt y="530" x="936"/>
                </a:lnTo>
                <a:lnTo>
                  <a:pt y="552" x="944"/>
                </a:lnTo>
                <a:lnTo>
                  <a:pt y="573" x="952"/>
                </a:lnTo>
                <a:lnTo>
                  <a:pt y="594" x="957"/>
                </a:lnTo>
                <a:lnTo>
                  <a:pt y="617" x="963"/>
                </a:lnTo>
                <a:lnTo>
                  <a:pt y="638" x="967"/>
                </a:lnTo>
                <a:lnTo>
                  <a:pt y="661" x="970"/>
                </a:lnTo>
                <a:lnTo>
                  <a:pt y="685" x="971"/>
                </a:lnTo>
                <a:lnTo>
                  <a:pt y="708" x="971"/>
                </a:lnTo>
                <a:lnTo>
                  <a:pt y="708" x="971"/>
                </a:lnTo>
                <a:close/>
              </a:path>
            </a:pathLst>
          </a:custGeom>
          <a:solidFill>
            <a:schemeClr val="accent4"/>
          </a:solidFill>
          <a:ln>
            <a:noFill/>
          </a:ln>
        </p:spPr>
        <p:txBody>
          <a:bodyPr bIns="45700" tIns="45700" lIns="91425" anchor="t" anchorCtr="0" rIns="91425">
            <a:spAutoFit/>
          </a:bodyPr>
          <a:lstStyle/>
          <a:p/>
        </p:txBody>
      </p:sp>
      <p:sp>
        <p:nvSpPr>
          <p:cNvPr name="Shape 10" id="10"/>
          <p:cNvSpPr/>
          <p:nvPr/>
        </p:nvSpPr>
        <p:spPr>
          <a:xfrm>
            <a:off y="0" x="381000"/>
            <a:ext cy="3962399" cx="1136699"/>
          </a:xfrm>
          <a:prstGeom prst="rect">
            <a:avLst/>
          </a:prstGeom>
          <a:solidFill>
            <a:schemeClr val="accent3"/>
          </a:solidFill>
          <a:ln>
            <a:noFill/>
          </a:ln>
        </p:spPr>
        <p:txBody>
          <a:bodyPr bIns="45700" tIns="45700" lIns="91425" anchor="t" anchorCtr="0" rIns="91425">
            <a:spAutoFit/>
          </a:bodyPr>
          <a:lstStyle/>
          <a:p/>
        </p:txBody>
      </p:sp>
      <p:sp>
        <p:nvSpPr>
          <p:cNvPr name="Shape 11" id="11"/>
          <p:cNvSpPr/>
          <p:nvPr/>
        </p:nvSpPr>
        <p:spPr>
          <a:xfrm>
            <a:off y="4659251" x="3268663"/>
            <a:ext cy="200099" cx="1700099"/>
          </a:xfrm>
          <a:prstGeom prst="rect">
            <a:avLst/>
          </a:prstGeom>
          <a:solidFill>
            <a:schemeClr val="accent3"/>
          </a:solidFill>
          <a:ln>
            <a:noFill/>
          </a:ln>
        </p:spPr>
        <p:txBody>
          <a:bodyPr bIns="45700" tIns="45700" lIns="91425" anchor="t" anchorCtr="0" rIns="91425">
            <a:spAutoFit/>
          </a:bodyPr>
          <a:lstStyle/>
          <a:p/>
        </p:txBody>
      </p:sp>
      <p:sp>
        <p:nvSpPr>
          <p:cNvPr name="Shape 12" id="12"/>
          <p:cNvSpPr/>
          <p:nvPr/>
        </p:nvSpPr>
        <p:spPr>
          <a:xfrm>
            <a:off y="4659251" x="5021262"/>
            <a:ext cy="200099" cx="1684199"/>
          </a:xfrm>
          <a:prstGeom prst="rect">
            <a:avLst/>
          </a:prstGeom>
          <a:solidFill>
            <a:schemeClr val="lt2"/>
          </a:solidFill>
          <a:ln>
            <a:noFill/>
          </a:ln>
        </p:spPr>
        <p:txBody>
          <a:bodyPr bIns="45700" tIns="45700" lIns="91425" anchor="t" anchorCtr="0" rIns="91425">
            <a:spAutoFit/>
          </a:bodyPr>
          <a:lstStyle/>
          <a:p/>
        </p:txBody>
      </p:sp>
      <p:sp>
        <p:nvSpPr>
          <p:cNvPr name="Shape 13" id="13"/>
          <p:cNvSpPr/>
          <p:nvPr/>
        </p:nvSpPr>
        <p:spPr>
          <a:xfrm>
            <a:off y="5449826" x="7546975"/>
            <a:ext cy="1409700" cx="1139824"/>
          </a:xfrm>
          <a:custGeom>
            <a:pathLst>
              <a:path extrusionOk="0" h="1776" w="1437">
                <a:moveTo>
                  <a:pt y="1776" x="1435"/>
                </a:moveTo>
                <a:lnTo>
                  <a:pt y="1776" x="0"/>
                </a:lnTo>
                <a:lnTo>
                  <a:pt y="0" x="2"/>
                </a:lnTo>
                <a:lnTo>
                  <a:pt y="0" x="1437"/>
                </a:lnTo>
                <a:lnTo>
                  <a:pt y="1776" x="1435"/>
                </a:lnTo>
                <a:close/>
              </a:path>
            </a:pathLst>
          </a:custGeom>
          <a:solidFill>
            <a:schemeClr val="lt2"/>
          </a:solidFill>
          <a:ln>
            <a:noFill/>
          </a:ln>
        </p:spPr>
        <p:txBody>
          <a:bodyPr bIns="45700" tIns="45700" lIns="91425" anchor="t" anchorCtr="0" rIns="91425">
            <a:spAutoFit/>
          </a:bodyPr>
          <a:lstStyle/>
          <a:p/>
        </p:txBody>
      </p:sp>
      <p:sp>
        <p:nvSpPr>
          <p:cNvPr name="Shape 14" id="14"/>
          <p:cNvSpPr txBox="1"/>
          <p:nvPr>
            <p:ph type="ctrTitle"/>
          </p:nvPr>
        </p:nvSpPr>
        <p:spPr>
          <a:xfrm>
            <a:off y="2916233" x="2220060"/>
            <a:ext cy="1650599" cx="4710000"/>
          </a:xfrm>
          <a:prstGeom prst="rect">
            <a:avLst/>
          </a:prstGeom>
          <a:noFill/>
          <a:ln>
            <a:noFill/>
          </a:ln>
        </p:spPr>
        <p:txBody>
          <a:bodyPr bIns="91425" tIns="91425" lIns="91425" anchor="b" anchorCtr="0" rIns="91425"/>
          <a:lstStyle>
            <a:lvl1pPr indent="304800" algn="ctr" marL="0" rtl="0">
              <a:spcBef>
                <a:spcPts val="0"/>
              </a:spcBef>
              <a:buClr>
                <a:schemeClr val="accent1"/>
              </a:buClr>
              <a:buSzPct val="100000"/>
              <a:buFont typeface="Arial"/>
              <a:buNone/>
              <a:defRPr i="0" baseline="0" strike="noStrike" sz="4800" b="1" cap="none" u="none">
                <a:solidFill>
                  <a:schemeClr val="accent1"/>
                </a:solidFill>
                <a:latin typeface="Arial"/>
                <a:ea typeface="Arial"/>
                <a:cs typeface="Arial"/>
                <a:sym typeface="Arial"/>
              </a:defRPr>
            </a:lvl1pPr>
            <a:lvl2pPr indent="304800" algn="ctr" marL="0" rtl="0">
              <a:spcBef>
                <a:spcPts val="0"/>
              </a:spcBef>
              <a:buClr>
                <a:schemeClr val="accent1"/>
              </a:buClr>
              <a:buSzPct val="100000"/>
              <a:buFont typeface="Arial"/>
              <a:buNone/>
              <a:defRPr i="0" baseline="0" strike="noStrike" sz="4800" b="1" cap="none" u="none">
                <a:solidFill>
                  <a:schemeClr val="accent1"/>
                </a:solidFill>
                <a:latin typeface="Arial"/>
                <a:ea typeface="Arial"/>
                <a:cs typeface="Arial"/>
                <a:sym typeface="Arial"/>
              </a:defRPr>
            </a:lvl2pPr>
            <a:lvl3pPr indent="304800" algn="ctr" marL="0" rtl="0">
              <a:spcBef>
                <a:spcPts val="0"/>
              </a:spcBef>
              <a:buClr>
                <a:schemeClr val="accent1"/>
              </a:buClr>
              <a:buSzPct val="100000"/>
              <a:buFont typeface="Arial"/>
              <a:buNone/>
              <a:defRPr i="0" baseline="0" strike="noStrike" sz="4800" b="1" cap="none" u="none">
                <a:solidFill>
                  <a:schemeClr val="accent1"/>
                </a:solidFill>
                <a:latin typeface="Arial"/>
                <a:ea typeface="Arial"/>
                <a:cs typeface="Arial"/>
                <a:sym typeface="Arial"/>
              </a:defRPr>
            </a:lvl3pPr>
            <a:lvl4pPr indent="304800" algn="ctr" marL="0" rtl="0">
              <a:spcBef>
                <a:spcPts val="0"/>
              </a:spcBef>
              <a:buClr>
                <a:schemeClr val="accent1"/>
              </a:buClr>
              <a:buSzPct val="100000"/>
              <a:buFont typeface="Arial"/>
              <a:buNone/>
              <a:defRPr i="0" baseline="0" strike="noStrike" sz="4800" b="1" cap="none" u="none">
                <a:solidFill>
                  <a:schemeClr val="accent1"/>
                </a:solidFill>
                <a:latin typeface="Arial"/>
                <a:ea typeface="Arial"/>
                <a:cs typeface="Arial"/>
                <a:sym typeface="Arial"/>
              </a:defRPr>
            </a:lvl4pPr>
            <a:lvl5pPr indent="304800" algn="ctr" marL="0" rtl="0">
              <a:spcBef>
                <a:spcPts val="0"/>
              </a:spcBef>
              <a:buClr>
                <a:schemeClr val="accent1"/>
              </a:buClr>
              <a:buSzPct val="100000"/>
              <a:buFont typeface="Arial"/>
              <a:buNone/>
              <a:defRPr i="0" baseline="0" strike="noStrike" sz="4800" b="1" cap="none" u="none">
                <a:solidFill>
                  <a:schemeClr val="accent1"/>
                </a:solidFill>
                <a:latin typeface="Arial"/>
                <a:ea typeface="Arial"/>
                <a:cs typeface="Arial"/>
                <a:sym typeface="Arial"/>
              </a:defRPr>
            </a:lvl5pPr>
            <a:lvl6pPr indent="304800" algn="ctr" marL="0" rtl="0">
              <a:spcBef>
                <a:spcPts val="0"/>
              </a:spcBef>
              <a:buClr>
                <a:schemeClr val="accent1"/>
              </a:buClr>
              <a:buSzPct val="100000"/>
              <a:buFont typeface="Arial"/>
              <a:buNone/>
              <a:defRPr i="0" baseline="0" strike="noStrike" sz="4800" b="1" cap="none" u="none">
                <a:solidFill>
                  <a:schemeClr val="accent1"/>
                </a:solidFill>
                <a:latin typeface="Arial"/>
                <a:ea typeface="Arial"/>
                <a:cs typeface="Arial"/>
                <a:sym typeface="Arial"/>
              </a:defRPr>
            </a:lvl6pPr>
            <a:lvl7pPr indent="304800" algn="ctr" marL="0" rtl="0">
              <a:spcBef>
                <a:spcPts val="0"/>
              </a:spcBef>
              <a:buClr>
                <a:schemeClr val="accent1"/>
              </a:buClr>
              <a:buSzPct val="100000"/>
              <a:buFont typeface="Arial"/>
              <a:buNone/>
              <a:defRPr i="0" baseline="0" strike="noStrike" sz="4800" b="1" cap="none" u="none">
                <a:solidFill>
                  <a:schemeClr val="accent1"/>
                </a:solidFill>
                <a:latin typeface="Arial"/>
                <a:ea typeface="Arial"/>
                <a:cs typeface="Arial"/>
                <a:sym typeface="Arial"/>
              </a:defRPr>
            </a:lvl7pPr>
            <a:lvl8pPr indent="304800" algn="ctr" marL="0" rtl="0">
              <a:spcBef>
                <a:spcPts val="0"/>
              </a:spcBef>
              <a:buClr>
                <a:schemeClr val="accent1"/>
              </a:buClr>
              <a:buSzPct val="100000"/>
              <a:buFont typeface="Arial"/>
              <a:buNone/>
              <a:defRPr i="0" baseline="0" strike="noStrike" sz="4800" b="1" cap="none" u="none">
                <a:solidFill>
                  <a:schemeClr val="accent1"/>
                </a:solidFill>
                <a:latin typeface="Arial"/>
                <a:ea typeface="Arial"/>
                <a:cs typeface="Arial"/>
                <a:sym typeface="Arial"/>
              </a:defRPr>
            </a:lvl8pPr>
            <a:lvl9pPr indent="304800" algn="ctr" marL="0" rtl="0">
              <a:spcBef>
                <a:spcPts val="0"/>
              </a:spcBef>
              <a:buClr>
                <a:schemeClr val="accent1"/>
              </a:buClr>
              <a:buSzPct val="100000"/>
              <a:buFont typeface="Arial"/>
              <a:buNone/>
              <a:defRPr i="0" baseline="0" strike="noStrike" sz="4800" b="1" cap="none" u="none">
                <a:solidFill>
                  <a:schemeClr val="accent1"/>
                </a:solidFill>
                <a:latin typeface="Arial"/>
                <a:ea typeface="Arial"/>
                <a:cs typeface="Arial"/>
                <a:sym typeface="Arial"/>
              </a:defRPr>
            </a:lvl9pPr>
          </a:lstStyle>
          <a:p/>
        </p:txBody>
      </p:sp>
      <p:sp>
        <p:nvSpPr>
          <p:cNvPr name="Shape 15" id="15"/>
          <p:cNvSpPr txBox="1"/>
          <p:nvPr>
            <p:ph type="subTitle" idx="1"/>
          </p:nvPr>
        </p:nvSpPr>
        <p:spPr>
          <a:xfrm>
            <a:off y="4974907" x="2220060"/>
            <a:ext cy="884999" cx="4710000"/>
          </a:xfrm>
          <a:prstGeom prst="rect">
            <a:avLst/>
          </a:prstGeom>
          <a:noFill/>
          <a:ln>
            <a:noFill/>
          </a:ln>
        </p:spPr>
        <p:txBody>
          <a:bodyPr bIns="91425" tIns="91425" lIns="91425" anchor="t" anchorCtr="0" rIns="91425"/>
          <a:lstStyle>
            <a:lvl1pPr indent="152400" algn="ctr" marL="0" rtl="0">
              <a:spcBef>
                <a:spcPts val="0"/>
              </a:spcBef>
              <a:buClr>
                <a:schemeClr val="lt2"/>
              </a:buClr>
              <a:buSzPct val="100000"/>
              <a:buFont typeface="Arial"/>
              <a:buNone/>
              <a:defRPr i="0" baseline="0" strike="noStrike" sz="2400" b="0" cap="none" u="none">
                <a:solidFill>
                  <a:schemeClr val="lt2"/>
                </a:solidFill>
                <a:latin typeface="Arial"/>
                <a:ea typeface="Arial"/>
                <a:cs typeface="Arial"/>
                <a:sym typeface="Arial"/>
              </a:defRPr>
            </a:lvl1pPr>
            <a:lvl2pPr indent="152400" algn="ctr" marL="0" rtl="0">
              <a:spcBef>
                <a:spcPts val="0"/>
              </a:spcBef>
              <a:buClr>
                <a:schemeClr val="lt2"/>
              </a:buClr>
              <a:buSzPct val="100000"/>
              <a:buFont typeface="Arial"/>
              <a:buNone/>
              <a:defRPr i="0" baseline="0" strike="noStrike" sz="2400" b="0" cap="none" u="none">
                <a:solidFill>
                  <a:schemeClr val="lt2"/>
                </a:solidFill>
                <a:latin typeface="Arial"/>
                <a:ea typeface="Arial"/>
                <a:cs typeface="Arial"/>
                <a:sym typeface="Arial"/>
              </a:defRPr>
            </a:lvl2pPr>
            <a:lvl3pPr indent="152400" algn="ctr" marL="0" rtl="0">
              <a:spcBef>
                <a:spcPts val="0"/>
              </a:spcBef>
              <a:buClr>
                <a:schemeClr val="lt2"/>
              </a:buClr>
              <a:buSzPct val="100000"/>
              <a:buFont typeface="Arial"/>
              <a:buNone/>
              <a:defRPr i="0" baseline="0" strike="noStrike" sz="2400" b="0" cap="none" u="none">
                <a:solidFill>
                  <a:schemeClr val="lt2"/>
                </a:solidFill>
                <a:latin typeface="Arial"/>
                <a:ea typeface="Arial"/>
                <a:cs typeface="Arial"/>
                <a:sym typeface="Arial"/>
              </a:defRPr>
            </a:lvl3pPr>
            <a:lvl4pPr indent="152400" algn="ctr" marL="0" rtl="0">
              <a:spcBef>
                <a:spcPts val="0"/>
              </a:spcBef>
              <a:buClr>
                <a:schemeClr val="lt2"/>
              </a:buClr>
              <a:buSzPct val="100000"/>
              <a:buFont typeface="Arial"/>
              <a:buNone/>
              <a:defRPr i="0" baseline="0" strike="noStrike" sz="2400" b="0" cap="none" u="none">
                <a:solidFill>
                  <a:schemeClr val="lt2"/>
                </a:solidFill>
                <a:latin typeface="Arial"/>
                <a:ea typeface="Arial"/>
                <a:cs typeface="Arial"/>
                <a:sym typeface="Arial"/>
              </a:defRPr>
            </a:lvl4pPr>
            <a:lvl5pPr indent="152400" algn="ctr" marL="0" rtl="0">
              <a:spcBef>
                <a:spcPts val="0"/>
              </a:spcBef>
              <a:buClr>
                <a:schemeClr val="lt2"/>
              </a:buClr>
              <a:buSzPct val="100000"/>
              <a:buFont typeface="Arial"/>
              <a:buNone/>
              <a:defRPr i="0" baseline="0" strike="noStrike" sz="2400" b="0" cap="none" u="none">
                <a:solidFill>
                  <a:schemeClr val="lt2"/>
                </a:solidFill>
                <a:latin typeface="Arial"/>
                <a:ea typeface="Arial"/>
                <a:cs typeface="Arial"/>
                <a:sym typeface="Arial"/>
              </a:defRPr>
            </a:lvl5pPr>
            <a:lvl6pPr indent="152400" algn="ctr" marL="0" rtl="0">
              <a:spcBef>
                <a:spcPts val="0"/>
              </a:spcBef>
              <a:buClr>
                <a:schemeClr val="lt2"/>
              </a:buClr>
              <a:buSzPct val="100000"/>
              <a:buFont typeface="Arial"/>
              <a:buNone/>
              <a:defRPr i="0" baseline="0" strike="noStrike" sz="2400" b="0" cap="none" u="none">
                <a:solidFill>
                  <a:schemeClr val="lt2"/>
                </a:solidFill>
                <a:latin typeface="Arial"/>
                <a:ea typeface="Arial"/>
                <a:cs typeface="Arial"/>
                <a:sym typeface="Arial"/>
              </a:defRPr>
            </a:lvl6pPr>
            <a:lvl7pPr indent="152400" algn="ctr" marL="0" rtl="0">
              <a:spcBef>
                <a:spcPts val="0"/>
              </a:spcBef>
              <a:buClr>
                <a:schemeClr val="lt2"/>
              </a:buClr>
              <a:buSzPct val="100000"/>
              <a:buFont typeface="Arial"/>
              <a:buNone/>
              <a:defRPr i="0" baseline="0" strike="noStrike" sz="2400" b="0" cap="none" u="none">
                <a:solidFill>
                  <a:schemeClr val="lt2"/>
                </a:solidFill>
                <a:latin typeface="Arial"/>
                <a:ea typeface="Arial"/>
                <a:cs typeface="Arial"/>
                <a:sym typeface="Arial"/>
              </a:defRPr>
            </a:lvl7pPr>
            <a:lvl8pPr indent="152400" algn="ctr" marL="0" rtl="0">
              <a:spcBef>
                <a:spcPts val="0"/>
              </a:spcBef>
              <a:buClr>
                <a:schemeClr val="lt2"/>
              </a:buClr>
              <a:buSzPct val="100000"/>
              <a:buFont typeface="Arial"/>
              <a:buNone/>
              <a:defRPr i="0" baseline="0" strike="noStrike" sz="2400" b="0" cap="none" u="none">
                <a:solidFill>
                  <a:schemeClr val="lt2"/>
                </a:solidFill>
                <a:latin typeface="Arial"/>
                <a:ea typeface="Arial"/>
                <a:cs typeface="Arial"/>
                <a:sym typeface="Arial"/>
              </a:defRPr>
            </a:lvl8pPr>
            <a:lvl9pPr indent="152400" algn="ctr" marL="0" rtl="0">
              <a:spcBef>
                <a:spcPts val="0"/>
              </a:spcBef>
              <a:buClr>
                <a:schemeClr val="lt2"/>
              </a:buClr>
              <a:buSzPct val="100000"/>
              <a:buFont typeface="Arial"/>
              <a:buNone/>
              <a:defRPr i="0" baseline="0" strike="noStrike" sz="2400" b="0" cap="none" u="none">
                <a:solidFill>
                  <a:schemeClr val="lt2"/>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x">
    <p:spTree>
      <p:nvGrpSpPr>
        <p:cNvPr name="Shape 16" id="16"/>
        <p:cNvGrpSpPr/>
        <p:nvPr/>
      </p:nvGrpSpPr>
      <p:grpSpPr>
        <a:xfrm>
          <a:off y="0" x="0"/>
          <a:ext cy="0" cx="0"/>
          <a:chOff y="0" x="0"/>
          <a:chExt cy="0" cx="0"/>
        </a:xfrm>
      </p:grpSpPr>
      <p:sp>
        <p:nvSpPr>
          <p:cNvPr name="Shape 17" id="17"/>
          <p:cNvSpPr/>
          <p:nvPr/>
        </p:nvSpPr>
        <p:spPr>
          <a:xfrm>
            <a:off y="1371600" x="152401"/>
            <a:ext cy="3182937" cx="2208212"/>
          </a:xfrm>
          <a:custGeom>
            <a:pathLst>
              <a:path extrusionOk="0" h="4010" w="2782">
                <a:moveTo>
                  <a:pt y="719" x="635"/>
                </a:moveTo>
                <a:lnTo>
                  <a:pt y="719" x="635"/>
                </a:lnTo>
                <a:lnTo>
                  <a:pt y="4010" x="635"/>
                </a:lnTo>
                <a:lnTo>
                  <a:pt y="4010" x="0"/>
                </a:lnTo>
                <a:lnTo>
                  <a:pt y="418" x="0"/>
                </a:lnTo>
                <a:lnTo>
                  <a:pt y="418" x="0"/>
                </a:lnTo>
                <a:lnTo>
                  <a:pt y="397" x="0"/>
                </a:lnTo>
                <a:lnTo>
                  <a:pt y="376" x="2"/>
                </a:lnTo>
                <a:lnTo>
                  <a:pt y="355" x="5"/>
                </a:lnTo>
                <a:lnTo>
                  <a:pt y="333" x="10"/>
                </a:lnTo>
                <a:lnTo>
                  <a:pt y="314" x="15"/>
                </a:lnTo>
                <a:lnTo>
                  <a:pt y="294" x="21"/>
                </a:lnTo>
                <a:lnTo>
                  <a:pt y="275" x="29"/>
                </a:lnTo>
                <a:lnTo>
                  <a:pt y="255" x="39"/>
                </a:lnTo>
                <a:lnTo>
                  <a:pt y="237" x="49"/>
                </a:lnTo>
                <a:lnTo>
                  <a:pt y="219" x="60"/>
                </a:lnTo>
                <a:lnTo>
                  <a:pt y="201" x="72"/>
                </a:lnTo>
                <a:lnTo>
                  <a:pt y="185" x="85"/>
                </a:lnTo>
                <a:lnTo>
                  <a:pt y="169" x="100"/>
                </a:lnTo>
                <a:lnTo>
                  <a:pt y="152" x="114"/>
                </a:lnTo>
                <a:lnTo>
                  <a:pt y="137" x="131"/>
                </a:lnTo>
                <a:lnTo>
                  <a:pt y="123" x="147"/>
                </a:lnTo>
                <a:lnTo>
                  <a:pt y="110" x="165"/>
                </a:lnTo>
                <a:lnTo>
                  <a:pt y="97" x="183"/>
                </a:lnTo>
                <a:lnTo>
                  <a:pt y="84" x="202"/>
                </a:lnTo>
                <a:lnTo>
                  <a:pt y="72" x="222"/>
                </a:lnTo>
                <a:lnTo>
                  <a:pt y="61" x="242"/>
                </a:lnTo>
                <a:lnTo>
                  <a:pt y="51" x="263"/>
                </a:lnTo>
                <a:lnTo>
                  <a:pt y="41" x="286"/>
                </a:lnTo>
                <a:lnTo>
                  <a:pt y="33" x="307"/>
                </a:lnTo>
                <a:lnTo>
                  <a:pt y="26" x="330"/>
                </a:lnTo>
                <a:lnTo>
                  <a:pt y="20" x="354"/>
                </a:lnTo>
                <a:lnTo>
                  <a:pt y="13" x="379"/>
                </a:lnTo>
                <a:lnTo>
                  <a:pt y="9" x="403"/>
                </a:lnTo>
                <a:lnTo>
                  <a:pt y="5" x="428"/>
                </a:lnTo>
                <a:lnTo>
                  <a:pt y="4" x="452"/>
                </a:lnTo>
                <a:lnTo>
                  <a:pt y="2" x="478"/>
                </a:lnTo>
                <a:lnTo>
                  <a:pt y="0" x="504"/>
                </a:lnTo>
                <a:lnTo>
                  <a:pt y="0" x="2782"/>
                </a:lnTo>
                <a:lnTo>
                  <a:pt y="263" x="2782"/>
                </a:lnTo>
                <a:lnTo>
                  <a:pt y="263" x="1092"/>
                </a:lnTo>
                <a:lnTo>
                  <a:pt y="263" x="1092"/>
                </a:lnTo>
                <a:lnTo>
                  <a:pt y="263" x="1069"/>
                </a:lnTo>
                <a:lnTo>
                  <a:pt y="265" x="1045"/>
                </a:lnTo>
                <a:lnTo>
                  <a:pt y="268" x="1022"/>
                </a:lnTo>
                <a:lnTo>
                  <a:pt y="271" x="1001"/>
                </a:lnTo>
                <a:lnTo>
                  <a:pt y="276" x="978"/>
                </a:lnTo>
                <a:lnTo>
                  <a:pt y="283" x="957"/>
                </a:lnTo>
                <a:lnTo>
                  <a:pt y="291" x="935"/>
                </a:lnTo>
                <a:lnTo>
                  <a:pt y="299" x="914"/>
                </a:lnTo>
                <a:lnTo>
                  <a:pt y="307" x="895"/>
                </a:lnTo>
                <a:lnTo>
                  <a:pt y="317" x="875"/>
                </a:lnTo>
                <a:lnTo>
                  <a:pt y="329" x="855"/>
                </a:lnTo>
                <a:lnTo>
                  <a:pt y="340" x="838"/>
                </a:lnTo>
                <a:lnTo>
                  <a:pt y="353" x="820"/>
                </a:lnTo>
                <a:lnTo>
                  <a:pt y="368" x="802"/>
                </a:lnTo>
                <a:lnTo>
                  <a:pt y="381" x="785"/>
                </a:lnTo>
                <a:lnTo>
                  <a:pt y="397" x="769"/>
                </a:lnTo>
                <a:lnTo>
                  <a:pt y="412" x="754"/>
                </a:lnTo>
                <a:lnTo>
                  <a:pt y="428" x="740"/>
                </a:lnTo>
                <a:lnTo>
                  <a:pt y="446" x="727"/>
                </a:lnTo>
                <a:lnTo>
                  <a:pt y="464" x="713"/>
                </a:lnTo>
                <a:lnTo>
                  <a:pt y="482" x="702"/>
                </a:lnTo>
                <a:lnTo>
                  <a:pt y="502" x="691"/>
                </a:lnTo>
                <a:lnTo>
                  <a:pt y="521" x="681"/>
                </a:lnTo>
                <a:lnTo>
                  <a:pt y="542" x="671"/>
                </a:lnTo>
                <a:lnTo>
                  <a:pt y="562" x="663"/>
                </a:lnTo>
                <a:lnTo>
                  <a:pt y="583" x="656"/>
                </a:lnTo>
                <a:lnTo>
                  <a:pt y="606" x="650"/>
                </a:lnTo>
                <a:lnTo>
                  <a:pt y="627" x="645"/>
                </a:lnTo>
                <a:lnTo>
                  <a:pt y="650" x="640"/>
                </a:lnTo>
                <a:lnTo>
                  <a:pt y="673" x="638"/>
                </a:lnTo>
                <a:lnTo>
                  <a:pt y="696" x="637"/>
                </a:lnTo>
                <a:lnTo>
                  <a:pt y="719" x="635"/>
                </a:lnTo>
                <a:lnTo>
                  <a:pt y="719" x="635"/>
                </a:lnTo>
                <a:close/>
              </a:path>
            </a:pathLst>
          </a:custGeom>
          <a:solidFill>
            <a:schemeClr val="lt2"/>
          </a:solidFill>
          <a:ln>
            <a:noFill/>
          </a:ln>
        </p:spPr>
        <p:txBody>
          <a:bodyPr bIns="45700" tIns="45700" lIns="91425" anchor="t" anchorCtr="0" rIns="91425">
            <a:spAutoFit/>
          </a:bodyPr>
          <a:lstStyle/>
          <a:p/>
        </p:txBody>
      </p:sp>
      <p:sp>
        <p:nvSpPr>
          <p:cNvPr name="Shape 18" id="18"/>
          <p:cNvSpPr/>
          <p:nvPr/>
        </p:nvSpPr>
        <p:spPr>
          <a:xfrm>
            <a:off y="4641850" x="152401"/>
            <a:ext cy="2216099" cx="498599"/>
          </a:xfrm>
          <a:prstGeom prst="rect">
            <a:avLst/>
          </a:prstGeom>
          <a:solidFill>
            <a:schemeClr val="accent3"/>
          </a:solidFill>
          <a:ln>
            <a:noFill/>
          </a:ln>
        </p:spPr>
        <p:txBody>
          <a:bodyPr bIns="45700" tIns="45700" lIns="91425" anchor="t" anchorCtr="0" rIns="91425">
            <a:spAutoFit/>
          </a:bodyPr>
          <a:lstStyle/>
          <a:p/>
        </p:txBody>
      </p:sp>
      <p:sp>
        <p:nvSpPr>
          <p:cNvPr name="Shape 19" id="19"/>
          <p:cNvSpPr/>
          <p:nvPr/>
        </p:nvSpPr>
        <p:spPr>
          <a:xfrm>
            <a:off y="1371600" x="2413000"/>
            <a:ext cy="207900" cx="2432099"/>
          </a:xfrm>
          <a:prstGeom prst="rect">
            <a:avLst/>
          </a:prstGeom>
          <a:solidFill>
            <a:schemeClr val="accent3"/>
          </a:solidFill>
          <a:ln>
            <a:noFill/>
          </a:ln>
        </p:spPr>
        <p:txBody>
          <a:bodyPr bIns="45700" tIns="45700" lIns="91425" anchor="t" anchorCtr="0" rIns="91425">
            <a:spAutoFit/>
          </a:bodyPr>
          <a:lstStyle/>
          <a:p/>
        </p:txBody>
      </p:sp>
      <p:sp>
        <p:nvSpPr>
          <p:cNvPr name="Shape 20" id="20"/>
          <p:cNvSpPr/>
          <p:nvPr/>
        </p:nvSpPr>
        <p:spPr>
          <a:xfrm>
            <a:off y="1371600" x="4911726"/>
            <a:ext cy="207900" cx="1965299"/>
          </a:xfrm>
          <a:prstGeom prst="rect">
            <a:avLst/>
          </a:prstGeom>
          <a:solidFill>
            <a:srgbClr val="E3BC6D"/>
          </a:solidFill>
          <a:ln>
            <a:noFill/>
          </a:ln>
        </p:spPr>
        <p:txBody>
          <a:bodyPr bIns="45700" tIns="45700" lIns="91425" anchor="t" anchorCtr="0" rIns="91425">
            <a:spAutoFit/>
          </a:bodyPr>
          <a:lstStyle/>
          <a:p/>
        </p:txBody>
      </p:sp>
      <p:sp>
        <p:nvSpPr>
          <p:cNvPr name="Shape 21" id="21"/>
          <p:cNvSpPr/>
          <p:nvPr/>
        </p:nvSpPr>
        <p:spPr>
          <a:xfrm>
            <a:off y="1371600" x="6943725"/>
            <a:ext cy="207900" cx="2200199"/>
          </a:xfrm>
          <a:prstGeom prst="rect">
            <a:avLst/>
          </a:prstGeom>
          <a:solidFill>
            <a:schemeClr val="accent4"/>
          </a:solidFill>
          <a:ln>
            <a:noFill/>
          </a:ln>
        </p:spPr>
        <p:txBody>
          <a:bodyPr bIns="45700" tIns="45700" lIns="91425" anchor="t" anchorCtr="0" rIns="91425">
            <a:spAutoFit/>
          </a:bodyPr>
          <a:lstStyle/>
          <a:p/>
        </p:txBody>
      </p:sp>
      <p:sp>
        <p:nvSpPr>
          <p:cNvPr name="Shape 22" id="22"/>
          <p:cNvSpPr txBox="1"/>
          <p:nvPr>
            <p:ph type="body" idx="1"/>
          </p:nvPr>
        </p:nvSpPr>
        <p:spPr>
          <a:xfrm>
            <a:off y="1579562" x="854948"/>
            <a:ext cy="4988100" cx="7831799"/>
          </a:xfrm>
          <a:prstGeom prst="rect">
            <a:avLst/>
          </a:prstGeom>
          <a:noFill/>
          <a:ln>
            <a:noFill/>
          </a:ln>
        </p:spPr>
        <p:txBody>
          <a:bodyPr bIns="91425" tIns="91425" lIns="91425" anchor="t" anchorCtr="0" rIns="91425"/>
          <a:lstStyle>
            <a:lvl1pPr indent="-457200" marL="457200" rtl="0">
              <a:defRPr>
                <a:solidFill>
                  <a:schemeClr val="lt2"/>
                </a:solidFill>
              </a:defRPr>
            </a:lvl1pPr>
            <a:lvl2pPr indent="-342900" marL="800100" rtl="0">
              <a:defRPr>
                <a:solidFill>
                  <a:schemeClr val="lt2"/>
                </a:solidFill>
              </a:defRPr>
            </a:lvl2pPr>
            <a:lvl3pPr indent="-342900" marL="1257300" rtl="0">
              <a:defRPr>
                <a:solidFill>
                  <a:schemeClr val="lt2"/>
                </a:solidFill>
              </a:defRPr>
            </a:lvl3pPr>
            <a:lvl4pPr indent="-285750" marL="1657350" rtl="0">
              <a:defRPr>
                <a:solidFill>
                  <a:schemeClr val="lt2"/>
                </a:solidFill>
              </a:defRPr>
            </a:lvl4pPr>
            <a:lvl5pPr indent="-285750" marL="2114550" rtl="0">
              <a:defRPr sz="1800">
                <a:solidFill>
                  <a:schemeClr val="lt2"/>
                </a:solidFill>
              </a:defRPr>
            </a:lvl5pPr>
            <a:lvl6pPr indent="-285750" marL="2571750" rtl="0">
              <a:defRPr sz="1800">
                <a:solidFill>
                  <a:schemeClr val="lt2"/>
                </a:solidFill>
              </a:defRPr>
            </a:lvl6pPr>
            <a:lvl7pPr indent="-285750" marL="3028950" rtl="0">
              <a:defRPr sz="1800">
                <a:solidFill>
                  <a:schemeClr val="lt2"/>
                </a:solidFill>
              </a:defRPr>
            </a:lvl7pPr>
            <a:lvl8pPr indent="-285750" marL="3486150" rtl="0">
              <a:defRPr sz="1800">
                <a:solidFill>
                  <a:schemeClr val="lt2"/>
                </a:solidFill>
              </a:defRPr>
            </a:lvl8pPr>
            <a:lvl9pPr indent="-285750" marL="3943350" rtl="0">
              <a:defRPr sz="1800">
                <a:solidFill>
                  <a:schemeClr val="lt2"/>
                </a:solidFill>
              </a:defRPr>
            </a:lvl9pPr>
          </a:lstStyle>
          <a:p/>
        </p:txBody>
      </p:sp>
      <p:sp>
        <p:nvSpPr>
          <p:cNvPr name="Shape 23" id="23"/>
          <p:cNvSpPr txBox="1"/>
          <p:nvPr>
            <p:ph type="title"/>
          </p:nvPr>
        </p:nvSpPr>
        <p:spPr>
          <a:xfrm>
            <a:off y="216537" x="854948"/>
            <a:ext cy="1143000" cx="7831799"/>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accent1"/>
                </a:solidFill>
                <a:latin typeface="Arial"/>
                <a:ea typeface="Arial"/>
                <a:cs typeface="Arial"/>
                <a:sym typeface="Arial"/>
              </a:defRPr>
            </a:lvl1pPr>
            <a:lvl2pPr algn="l" rtl="0">
              <a:spcBef>
                <a:spcPts val="0"/>
              </a:spcBef>
              <a:buSzPct val="100000"/>
              <a:buFont typeface="Arial"/>
              <a:buNone/>
              <a:defRPr sz="3600" b="1">
                <a:solidFill>
                  <a:schemeClr val="accent1"/>
                </a:solidFill>
                <a:latin typeface="Arial"/>
                <a:ea typeface="Arial"/>
                <a:cs typeface="Arial"/>
                <a:sym typeface="Arial"/>
              </a:defRPr>
            </a:lvl2pPr>
            <a:lvl3pPr algn="l" rtl="0">
              <a:spcBef>
                <a:spcPts val="0"/>
              </a:spcBef>
              <a:buSzPct val="100000"/>
              <a:buFont typeface="Arial"/>
              <a:buNone/>
              <a:defRPr sz="3600" b="1">
                <a:solidFill>
                  <a:schemeClr val="accent1"/>
                </a:solidFill>
                <a:latin typeface="Arial"/>
                <a:ea typeface="Arial"/>
                <a:cs typeface="Arial"/>
                <a:sym typeface="Arial"/>
              </a:defRPr>
            </a:lvl3pPr>
            <a:lvl4pPr algn="l" rtl="0">
              <a:spcBef>
                <a:spcPts val="0"/>
              </a:spcBef>
              <a:buSzPct val="100000"/>
              <a:buFont typeface="Arial"/>
              <a:buNone/>
              <a:defRPr sz="3600" b="1">
                <a:solidFill>
                  <a:schemeClr val="accent1"/>
                </a:solidFill>
                <a:latin typeface="Arial"/>
                <a:ea typeface="Arial"/>
                <a:cs typeface="Arial"/>
                <a:sym typeface="Arial"/>
              </a:defRPr>
            </a:lvl4pPr>
            <a:lvl5pPr algn="l" rtl="0">
              <a:spcBef>
                <a:spcPts val="0"/>
              </a:spcBef>
              <a:buSzPct val="100000"/>
              <a:buFont typeface="Arial"/>
              <a:buNone/>
              <a:defRPr sz="3600" b="1">
                <a:solidFill>
                  <a:schemeClr val="accent1"/>
                </a:solidFill>
                <a:latin typeface="Arial"/>
                <a:ea typeface="Arial"/>
                <a:cs typeface="Arial"/>
                <a:sym typeface="Arial"/>
              </a:defRPr>
            </a:lvl5pPr>
            <a:lvl6pPr algn="l" rtl="0">
              <a:spcBef>
                <a:spcPts val="0"/>
              </a:spcBef>
              <a:buSzPct val="100000"/>
              <a:buFont typeface="Arial"/>
              <a:buNone/>
              <a:defRPr sz="3600" b="1">
                <a:solidFill>
                  <a:schemeClr val="accent1"/>
                </a:solidFill>
                <a:latin typeface="Arial"/>
                <a:ea typeface="Arial"/>
                <a:cs typeface="Arial"/>
                <a:sym typeface="Arial"/>
              </a:defRPr>
            </a:lvl6pPr>
            <a:lvl7pPr algn="l" rtl="0">
              <a:spcBef>
                <a:spcPts val="0"/>
              </a:spcBef>
              <a:buSzPct val="100000"/>
              <a:buFont typeface="Arial"/>
              <a:buNone/>
              <a:defRPr sz="3600" b="1">
                <a:solidFill>
                  <a:schemeClr val="accent1"/>
                </a:solidFill>
                <a:latin typeface="Arial"/>
                <a:ea typeface="Arial"/>
                <a:cs typeface="Arial"/>
                <a:sym typeface="Arial"/>
              </a:defRPr>
            </a:lvl7pPr>
            <a:lvl8pPr algn="l" rtl="0">
              <a:spcBef>
                <a:spcPts val="0"/>
              </a:spcBef>
              <a:buSzPct val="100000"/>
              <a:buFont typeface="Arial"/>
              <a:buNone/>
              <a:defRPr sz="3600" b="1">
                <a:solidFill>
                  <a:schemeClr val="accent1"/>
                </a:solidFill>
                <a:latin typeface="Arial"/>
                <a:ea typeface="Arial"/>
                <a:cs typeface="Arial"/>
                <a:sym typeface="Arial"/>
              </a:defRPr>
            </a:lvl8pPr>
            <a:lvl9pPr algn="l" rtl="0">
              <a:spcBef>
                <a:spcPts val="0"/>
              </a:spcBef>
              <a:buSzPct val="100000"/>
              <a:buFont typeface="Arial"/>
              <a:buNone/>
              <a:defRPr sz="3600" b="1">
                <a:solidFill>
                  <a:schemeClr val="accent1"/>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woColTx">
    <p:spTree>
      <p:nvGrpSpPr>
        <p:cNvPr name="Shape 24" id="24"/>
        <p:cNvGrpSpPr/>
        <p:nvPr/>
      </p:nvGrpSpPr>
      <p:grpSpPr>
        <a:xfrm>
          <a:off y="0" x="0"/>
          <a:ext cy="0" cx="0"/>
          <a:chOff y="0" x="0"/>
          <a:chExt cy="0" cx="0"/>
        </a:xfrm>
      </p:grpSpPr>
      <p:sp>
        <p:nvSpPr>
          <p:cNvPr name="Shape 25" id="25"/>
          <p:cNvSpPr/>
          <p:nvPr/>
        </p:nvSpPr>
        <p:spPr>
          <a:xfrm>
            <a:off y="1371600" x="152401"/>
            <a:ext cy="3182937" cx="2208212"/>
          </a:xfrm>
          <a:custGeom>
            <a:pathLst>
              <a:path extrusionOk="0" h="4010" w="2782">
                <a:moveTo>
                  <a:pt y="719" x="635"/>
                </a:moveTo>
                <a:lnTo>
                  <a:pt y="719" x="635"/>
                </a:lnTo>
                <a:lnTo>
                  <a:pt y="4010" x="635"/>
                </a:lnTo>
                <a:lnTo>
                  <a:pt y="4010" x="0"/>
                </a:lnTo>
                <a:lnTo>
                  <a:pt y="418" x="0"/>
                </a:lnTo>
                <a:lnTo>
                  <a:pt y="418" x="0"/>
                </a:lnTo>
                <a:lnTo>
                  <a:pt y="397" x="0"/>
                </a:lnTo>
                <a:lnTo>
                  <a:pt y="376" x="2"/>
                </a:lnTo>
                <a:lnTo>
                  <a:pt y="355" x="5"/>
                </a:lnTo>
                <a:lnTo>
                  <a:pt y="333" x="10"/>
                </a:lnTo>
                <a:lnTo>
                  <a:pt y="314" x="15"/>
                </a:lnTo>
                <a:lnTo>
                  <a:pt y="294" x="21"/>
                </a:lnTo>
                <a:lnTo>
                  <a:pt y="275" x="29"/>
                </a:lnTo>
                <a:lnTo>
                  <a:pt y="255" x="39"/>
                </a:lnTo>
                <a:lnTo>
                  <a:pt y="237" x="49"/>
                </a:lnTo>
                <a:lnTo>
                  <a:pt y="219" x="60"/>
                </a:lnTo>
                <a:lnTo>
                  <a:pt y="201" x="72"/>
                </a:lnTo>
                <a:lnTo>
                  <a:pt y="185" x="85"/>
                </a:lnTo>
                <a:lnTo>
                  <a:pt y="169" x="100"/>
                </a:lnTo>
                <a:lnTo>
                  <a:pt y="152" x="114"/>
                </a:lnTo>
                <a:lnTo>
                  <a:pt y="137" x="131"/>
                </a:lnTo>
                <a:lnTo>
                  <a:pt y="123" x="147"/>
                </a:lnTo>
                <a:lnTo>
                  <a:pt y="110" x="165"/>
                </a:lnTo>
                <a:lnTo>
                  <a:pt y="97" x="183"/>
                </a:lnTo>
                <a:lnTo>
                  <a:pt y="84" x="202"/>
                </a:lnTo>
                <a:lnTo>
                  <a:pt y="72" x="222"/>
                </a:lnTo>
                <a:lnTo>
                  <a:pt y="61" x="242"/>
                </a:lnTo>
                <a:lnTo>
                  <a:pt y="51" x="263"/>
                </a:lnTo>
                <a:lnTo>
                  <a:pt y="41" x="286"/>
                </a:lnTo>
                <a:lnTo>
                  <a:pt y="33" x="307"/>
                </a:lnTo>
                <a:lnTo>
                  <a:pt y="26" x="330"/>
                </a:lnTo>
                <a:lnTo>
                  <a:pt y="20" x="354"/>
                </a:lnTo>
                <a:lnTo>
                  <a:pt y="13" x="379"/>
                </a:lnTo>
                <a:lnTo>
                  <a:pt y="9" x="403"/>
                </a:lnTo>
                <a:lnTo>
                  <a:pt y="5" x="428"/>
                </a:lnTo>
                <a:lnTo>
                  <a:pt y="4" x="452"/>
                </a:lnTo>
                <a:lnTo>
                  <a:pt y="2" x="478"/>
                </a:lnTo>
                <a:lnTo>
                  <a:pt y="0" x="504"/>
                </a:lnTo>
                <a:lnTo>
                  <a:pt y="0" x="2782"/>
                </a:lnTo>
                <a:lnTo>
                  <a:pt y="263" x="2782"/>
                </a:lnTo>
                <a:lnTo>
                  <a:pt y="263" x="1092"/>
                </a:lnTo>
                <a:lnTo>
                  <a:pt y="263" x="1092"/>
                </a:lnTo>
                <a:lnTo>
                  <a:pt y="263" x="1069"/>
                </a:lnTo>
                <a:lnTo>
                  <a:pt y="265" x="1045"/>
                </a:lnTo>
                <a:lnTo>
                  <a:pt y="268" x="1022"/>
                </a:lnTo>
                <a:lnTo>
                  <a:pt y="271" x="1001"/>
                </a:lnTo>
                <a:lnTo>
                  <a:pt y="276" x="978"/>
                </a:lnTo>
                <a:lnTo>
                  <a:pt y="283" x="957"/>
                </a:lnTo>
                <a:lnTo>
                  <a:pt y="291" x="935"/>
                </a:lnTo>
                <a:lnTo>
                  <a:pt y="299" x="914"/>
                </a:lnTo>
                <a:lnTo>
                  <a:pt y="307" x="895"/>
                </a:lnTo>
                <a:lnTo>
                  <a:pt y="317" x="875"/>
                </a:lnTo>
                <a:lnTo>
                  <a:pt y="329" x="855"/>
                </a:lnTo>
                <a:lnTo>
                  <a:pt y="340" x="838"/>
                </a:lnTo>
                <a:lnTo>
                  <a:pt y="353" x="820"/>
                </a:lnTo>
                <a:lnTo>
                  <a:pt y="368" x="802"/>
                </a:lnTo>
                <a:lnTo>
                  <a:pt y="381" x="785"/>
                </a:lnTo>
                <a:lnTo>
                  <a:pt y="397" x="769"/>
                </a:lnTo>
                <a:lnTo>
                  <a:pt y="412" x="754"/>
                </a:lnTo>
                <a:lnTo>
                  <a:pt y="428" x="740"/>
                </a:lnTo>
                <a:lnTo>
                  <a:pt y="446" x="727"/>
                </a:lnTo>
                <a:lnTo>
                  <a:pt y="464" x="713"/>
                </a:lnTo>
                <a:lnTo>
                  <a:pt y="482" x="702"/>
                </a:lnTo>
                <a:lnTo>
                  <a:pt y="502" x="691"/>
                </a:lnTo>
                <a:lnTo>
                  <a:pt y="521" x="681"/>
                </a:lnTo>
                <a:lnTo>
                  <a:pt y="542" x="671"/>
                </a:lnTo>
                <a:lnTo>
                  <a:pt y="562" x="663"/>
                </a:lnTo>
                <a:lnTo>
                  <a:pt y="583" x="656"/>
                </a:lnTo>
                <a:lnTo>
                  <a:pt y="606" x="650"/>
                </a:lnTo>
                <a:lnTo>
                  <a:pt y="627" x="645"/>
                </a:lnTo>
                <a:lnTo>
                  <a:pt y="650" x="640"/>
                </a:lnTo>
                <a:lnTo>
                  <a:pt y="673" x="638"/>
                </a:lnTo>
                <a:lnTo>
                  <a:pt y="696" x="637"/>
                </a:lnTo>
                <a:lnTo>
                  <a:pt y="719" x="635"/>
                </a:lnTo>
                <a:lnTo>
                  <a:pt y="719" x="635"/>
                </a:lnTo>
                <a:close/>
              </a:path>
            </a:pathLst>
          </a:custGeom>
          <a:solidFill>
            <a:schemeClr val="lt2"/>
          </a:solidFill>
          <a:ln>
            <a:noFill/>
          </a:ln>
        </p:spPr>
        <p:txBody>
          <a:bodyPr bIns="45700" tIns="45700" lIns="91425" anchor="t" anchorCtr="0" rIns="91425">
            <a:spAutoFit/>
          </a:bodyPr>
          <a:lstStyle/>
          <a:p/>
        </p:txBody>
      </p:sp>
      <p:sp>
        <p:nvSpPr>
          <p:cNvPr name="Shape 26" id="26"/>
          <p:cNvSpPr/>
          <p:nvPr/>
        </p:nvSpPr>
        <p:spPr>
          <a:xfrm>
            <a:off y="4641850" x="152401"/>
            <a:ext cy="2216099" cx="498599"/>
          </a:xfrm>
          <a:prstGeom prst="rect">
            <a:avLst/>
          </a:prstGeom>
          <a:solidFill>
            <a:schemeClr val="accent3"/>
          </a:solidFill>
          <a:ln>
            <a:noFill/>
          </a:ln>
        </p:spPr>
        <p:txBody>
          <a:bodyPr bIns="45700" tIns="45700" lIns="91425" anchor="t" anchorCtr="0" rIns="91425">
            <a:spAutoFit/>
          </a:bodyPr>
          <a:lstStyle/>
          <a:p/>
        </p:txBody>
      </p:sp>
      <p:sp>
        <p:nvSpPr>
          <p:cNvPr name="Shape 27" id="27"/>
          <p:cNvSpPr/>
          <p:nvPr/>
        </p:nvSpPr>
        <p:spPr>
          <a:xfrm>
            <a:off y="1371600" x="2413000"/>
            <a:ext cy="207900" cx="2432099"/>
          </a:xfrm>
          <a:prstGeom prst="rect">
            <a:avLst/>
          </a:prstGeom>
          <a:solidFill>
            <a:schemeClr val="accent3"/>
          </a:solidFill>
          <a:ln>
            <a:noFill/>
          </a:ln>
        </p:spPr>
        <p:txBody>
          <a:bodyPr bIns="45700" tIns="45700" lIns="91425" anchor="t" anchorCtr="0" rIns="91425">
            <a:spAutoFit/>
          </a:bodyPr>
          <a:lstStyle/>
          <a:p/>
        </p:txBody>
      </p:sp>
      <p:sp>
        <p:nvSpPr>
          <p:cNvPr name="Shape 28" id="28"/>
          <p:cNvSpPr/>
          <p:nvPr/>
        </p:nvSpPr>
        <p:spPr>
          <a:xfrm>
            <a:off y="1371600" x="4911726"/>
            <a:ext cy="207900" cx="1965299"/>
          </a:xfrm>
          <a:prstGeom prst="rect">
            <a:avLst/>
          </a:prstGeom>
          <a:solidFill>
            <a:srgbClr val="E3BC6D"/>
          </a:solidFill>
          <a:ln>
            <a:noFill/>
          </a:ln>
        </p:spPr>
        <p:txBody>
          <a:bodyPr bIns="45700" tIns="45700" lIns="91425" anchor="t" anchorCtr="0" rIns="91425">
            <a:spAutoFit/>
          </a:bodyPr>
          <a:lstStyle/>
          <a:p/>
        </p:txBody>
      </p:sp>
      <p:sp>
        <p:nvSpPr>
          <p:cNvPr name="Shape 29" id="29"/>
          <p:cNvSpPr/>
          <p:nvPr/>
        </p:nvSpPr>
        <p:spPr>
          <a:xfrm>
            <a:off y="1371600" x="6943725"/>
            <a:ext cy="207900" cx="2200199"/>
          </a:xfrm>
          <a:prstGeom prst="rect">
            <a:avLst/>
          </a:prstGeom>
          <a:solidFill>
            <a:schemeClr val="accent4"/>
          </a:solidFill>
          <a:ln>
            <a:noFill/>
          </a:ln>
        </p:spPr>
        <p:txBody>
          <a:bodyPr bIns="45700" tIns="45700" lIns="91425" anchor="t" anchorCtr="0" rIns="91425">
            <a:spAutoFit/>
          </a:bodyPr>
          <a:lstStyle/>
          <a:p/>
        </p:txBody>
      </p:sp>
      <p:sp>
        <p:nvSpPr>
          <p:cNvPr name="Shape 30" id="30"/>
          <p:cNvSpPr txBox="1"/>
          <p:nvPr>
            <p:ph type="body" idx="1"/>
          </p:nvPr>
        </p:nvSpPr>
        <p:spPr>
          <a:xfrm>
            <a:off y="1579562" x="854948"/>
            <a:ext cy="4988100" cx="3859799"/>
          </a:xfrm>
          <a:prstGeom prst="rect">
            <a:avLst/>
          </a:prstGeom>
          <a:noFill/>
          <a:ln>
            <a:noFill/>
          </a:ln>
        </p:spPr>
        <p:txBody>
          <a:bodyPr bIns="91425" tIns="91425" lIns="91425" anchor="t" anchorCtr="0" rIns="91425"/>
          <a:lstStyle>
            <a:lvl1pPr indent="-457200" marL="457200" rtl="0">
              <a:defRPr>
                <a:solidFill>
                  <a:schemeClr val="lt2"/>
                </a:solidFill>
              </a:defRPr>
            </a:lvl1pPr>
            <a:lvl2pPr rtl="0">
              <a:defRPr>
                <a:solidFill>
                  <a:schemeClr val="lt2"/>
                </a:solidFill>
              </a:defRPr>
            </a:lvl2pPr>
            <a:lvl3pPr rtl="0">
              <a:defRPr>
                <a:solidFill>
                  <a:schemeClr val="lt2"/>
                </a:solidFill>
              </a:defRPr>
            </a:lvl3pPr>
            <a:lvl4pPr rtl="0">
              <a:defRPr>
                <a:solidFill>
                  <a:schemeClr val="lt2"/>
                </a:solidFill>
              </a:defRPr>
            </a:lvl4pPr>
            <a:lvl5pPr rtl="0">
              <a:defRPr sz="1800">
                <a:solidFill>
                  <a:schemeClr val="lt2"/>
                </a:solidFill>
              </a:defRPr>
            </a:lvl5pPr>
            <a:lvl6pPr rtl="0">
              <a:defRPr sz="1800">
                <a:solidFill>
                  <a:schemeClr val="lt2"/>
                </a:solidFill>
              </a:defRPr>
            </a:lvl6pPr>
            <a:lvl7pPr rtl="0">
              <a:defRPr sz="1800">
                <a:solidFill>
                  <a:schemeClr val="lt2"/>
                </a:solidFill>
              </a:defRPr>
            </a:lvl7pPr>
            <a:lvl8pPr rtl="0">
              <a:defRPr sz="1800">
                <a:solidFill>
                  <a:schemeClr val="lt2"/>
                </a:solidFill>
              </a:defRPr>
            </a:lvl8pPr>
            <a:lvl9pPr rtl="0">
              <a:defRPr sz="1800">
                <a:solidFill>
                  <a:schemeClr val="lt2"/>
                </a:solidFill>
              </a:defRPr>
            </a:lvl9pPr>
          </a:lstStyle>
          <a:p/>
        </p:txBody>
      </p:sp>
      <p:sp>
        <p:nvSpPr>
          <p:cNvPr name="Shape 31" id="31"/>
          <p:cNvSpPr txBox="1"/>
          <p:nvPr>
            <p:ph type="body" idx="2"/>
          </p:nvPr>
        </p:nvSpPr>
        <p:spPr>
          <a:xfrm>
            <a:off y="1579562" x="4827083"/>
            <a:ext cy="4988100" cx="3859799"/>
          </a:xfrm>
          <a:prstGeom prst="rect">
            <a:avLst/>
          </a:prstGeom>
          <a:noFill/>
          <a:ln>
            <a:noFill/>
          </a:ln>
        </p:spPr>
        <p:txBody>
          <a:bodyPr bIns="91425" tIns="91425" lIns="91425" anchor="t" anchorCtr="0" rIns="91425"/>
          <a:lstStyle>
            <a:lvl1pPr indent="-457200" marL="457200" rtl="0">
              <a:defRPr>
                <a:solidFill>
                  <a:schemeClr val="lt2"/>
                </a:solidFill>
              </a:defRPr>
            </a:lvl1pPr>
            <a:lvl2pPr rtl="0">
              <a:defRPr>
                <a:solidFill>
                  <a:schemeClr val="lt2"/>
                </a:solidFill>
              </a:defRPr>
            </a:lvl2pPr>
            <a:lvl3pPr rtl="0">
              <a:defRPr>
                <a:solidFill>
                  <a:schemeClr val="lt2"/>
                </a:solidFill>
              </a:defRPr>
            </a:lvl3pPr>
            <a:lvl4pPr rtl="0">
              <a:defRPr>
                <a:solidFill>
                  <a:schemeClr val="lt2"/>
                </a:solidFill>
              </a:defRPr>
            </a:lvl4pPr>
            <a:lvl5pPr rtl="0">
              <a:defRPr sz="1800">
                <a:solidFill>
                  <a:schemeClr val="lt2"/>
                </a:solidFill>
              </a:defRPr>
            </a:lvl5pPr>
            <a:lvl6pPr rtl="0">
              <a:defRPr sz="1800">
                <a:solidFill>
                  <a:schemeClr val="lt2"/>
                </a:solidFill>
              </a:defRPr>
            </a:lvl6pPr>
            <a:lvl7pPr rtl="0">
              <a:defRPr sz="1800">
                <a:solidFill>
                  <a:schemeClr val="lt2"/>
                </a:solidFill>
              </a:defRPr>
            </a:lvl7pPr>
            <a:lvl8pPr rtl="0">
              <a:defRPr sz="1800">
                <a:solidFill>
                  <a:schemeClr val="lt2"/>
                </a:solidFill>
              </a:defRPr>
            </a:lvl8pPr>
            <a:lvl9pPr rtl="0">
              <a:defRPr sz="1800">
                <a:solidFill>
                  <a:schemeClr val="lt2"/>
                </a:solidFill>
              </a:defRPr>
            </a:lvl9pPr>
          </a:lstStyle>
          <a:p/>
        </p:txBody>
      </p:sp>
      <p:sp>
        <p:nvSpPr>
          <p:cNvPr name="Shape 32" id="32"/>
          <p:cNvSpPr txBox="1"/>
          <p:nvPr>
            <p:ph type="title"/>
          </p:nvPr>
        </p:nvSpPr>
        <p:spPr>
          <a:xfrm>
            <a:off y="216537" x="854948"/>
            <a:ext cy="1143000" cx="7831799"/>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accent1"/>
                </a:solidFill>
                <a:latin typeface="Arial"/>
                <a:ea typeface="Arial"/>
                <a:cs typeface="Arial"/>
                <a:sym typeface="Arial"/>
              </a:defRPr>
            </a:lvl1pPr>
            <a:lvl2pPr algn="l" rtl="0">
              <a:spcBef>
                <a:spcPts val="0"/>
              </a:spcBef>
              <a:buSzPct val="100000"/>
              <a:buFont typeface="Arial"/>
              <a:buNone/>
              <a:defRPr sz="3600" b="1">
                <a:solidFill>
                  <a:schemeClr val="accent1"/>
                </a:solidFill>
                <a:latin typeface="Arial"/>
                <a:ea typeface="Arial"/>
                <a:cs typeface="Arial"/>
                <a:sym typeface="Arial"/>
              </a:defRPr>
            </a:lvl2pPr>
            <a:lvl3pPr algn="l" rtl="0">
              <a:spcBef>
                <a:spcPts val="0"/>
              </a:spcBef>
              <a:buSzPct val="100000"/>
              <a:buFont typeface="Arial"/>
              <a:buNone/>
              <a:defRPr sz="3600" b="1">
                <a:solidFill>
                  <a:schemeClr val="accent1"/>
                </a:solidFill>
                <a:latin typeface="Arial"/>
                <a:ea typeface="Arial"/>
                <a:cs typeface="Arial"/>
                <a:sym typeface="Arial"/>
              </a:defRPr>
            </a:lvl3pPr>
            <a:lvl4pPr algn="l" rtl="0">
              <a:spcBef>
                <a:spcPts val="0"/>
              </a:spcBef>
              <a:buSzPct val="100000"/>
              <a:buFont typeface="Arial"/>
              <a:buNone/>
              <a:defRPr sz="3600" b="1">
                <a:solidFill>
                  <a:schemeClr val="accent1"/>
                </a:solidFill>
                <a:latin typeface="Arial"/>
                <a:ea typeface="Arial"/>
                <a:cs typeface="Arial"/>
                <a:sym typeface="Arial"/>
              </a:defRPr>
            </a:lvl4pPr>
            <a:lvl5pPr algn="l" rtl="0">
              <a:spcBef>
                <a:spcPts val="0"/>
              </a:spcBef>
              <a:buSzPct val="100000"/>
              <a:buFont typeface="Arial"/>
              <a:buNone/>
              <a:defRPr sz="3600" b="1">
                <a:solidFill>
                  <a:schemeClr val="accent1"/>
                </a:solidFill>
                <a:latin typeface="Arial"/>
                <a:ea typeface="Arial"/>
                <a:cs typeface="Arial"/>
                <a:sym typeface="Arial"/>
              </a:defRPr>
            </a:lvl5pPr>
            <a:lvl6pPr algn="l" rtl="0">
              <a:spcBef>
                <a:spcPts val="0"/>
              </a:spcBef>
              <a:buSzPct val="100000"/>
              <a:buFont typeface="Arial"/>
              <a:buNone/>
              <a:defRPr sz="3600" b="1">
                <a:solidFill>
                  <a:schemeClr val="accent1"/>
                </a:solidFill>
                <a:latin typeface="Arial"/>
                <a:ea typeface="Arial"/>
                <a:cs typeface="Arial"/>
                <a:sym typeface="Arial"/>
              </a:defRPr>
            </a:lvl6pPr>
            <a:lvl7pPr algn="l" rtl="0">
              <a:spcBef>
                <a:spcPts val="0"/>
              </a:spcBef>
              <a:buSzPct val="100000"/>
              <a:buFont typeface="Arial"/>
              <a:buNone/>
              <a:defRPr sz="3600" b="1">
                <a:solidFill>
                  <a:schemeClr val="accent1"/>
                </a:solidFill>
                <a:latin typeface="Arial"/>
                <a:ea typeface="Arial"/>
                <a:cs typeface="Arial"/>
                <a:sym typeface="Arial"/>
              </a:defRPr>
            </a:lvl7pPr>
            <a:lvl8pPr algn="l" rtl="0">
              <a:spcBef>
                <a:spcPts val="0"/>
              </a:spcBef>
              <a:buSzPct val="100000"/>
              <a:buFont typeface="Arial"/>
              <a:buNone/>
              <a:defRPr sz="3600" b="1">
                <a:solidFill>
                  <a:schemeClr val="accent1"/>
                </a:solidFill>
                <a:latin typeface="Arial"/>
                <a:ea typeface="Arial"/>
                <a:cs typeface="Arial"/>
                <a:sym typeface="Arial"/>
              </a:defRPr>
            </a:lvl8pPr>
            <a:lvl9pPr algn="l" rtl="0">
              <a:spcBef>
                <a:spcPts val="0"/>
              </a:spcBef>
              <a:buSzPct val="100000"/>
              <a:buFont typeface="Arial"/>
              <a:buNone/>
              <a:defRPr sz="3600" b="1">
                <a:solidFill>
                  <a:schemeClr val="accent1"/>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Only">
    <p:spTree>
      <p:nvGrpSpPr>
        <p:cNvPr name="Shape 33" id="33"/>
        <p:cNvGrpSpPr/>
        <p:nvPr/>
      </p:nvGrpSpPr>
      <p:grpSpPr>
        <a:xfrm>
          <a:off y="0" x="0"/>
          <a:ext cy="0" cx="0"/>
          <a:chOff y="0" x="0"/>
          <a:chExt cy="0" cx="0"/>
        </a:xfrm>
      </p:grpSpPr>
      <p:sp>
        <p:nvSpPr>
          <p:cNvPr name="Shape 34" id="34"/>
          <p:cNvSpPr/>
          <p:nvPr/>
        </p:nvSpPr>
        <p:spPr>
          <a:xfrm>
            <a:off y="1371600" x="152401"/>
            <a:ext cy="3182937" cx="2208212"/>
          </a:xfrm>
          <a:custGeom>
            <a:pathLst>
              <a:path extrusionOk="0" h="4010" w="2782">
                <a:moveTo>
                  <a:pt y="719" x="635"/>
                </a:moveTo>
                <a:lnTo>
                  <a:pt y="719" x="635"/>
                </a:lnTo>
                <a:lnTo>
                  <a:pt y="4010" x="635"/>
                </a:lnTo>
                <a:lnTo>
                  <a:pt y="4010" x="0"/>
                </a:lnTo>
                <a:lnTo>
                  <a:pt y="418" x="0"/>
                </a:lnTo>
                <a:lnTo>
                  <a:pt y="418" x="0"/>
                </a:lnTo>
                <a:lnTo>
                  <a:pt y="397" x="0"/>
                </a:lnTo>
                <a:lnTo>
                  <a:pt y="376" x="2"/>
                </a:lnTo>
                <a:lnTo>
                  <a:pt y="355" x="5"/>
                </a:lnTo>
                <a:lnTo>
                  <a:pt y="333" x="10"/>
                </a:lnTo>
                <a:lnTo>
                  <a:pt y="314" x="15"/>
                </a:lnTo>
                <a:lnTo>
                  <a:pt y="294" x="21"/>
                </a:lnTo>
                <a:lnTo>
                  <a:pt y="275" x="29"/>
                </a:lnTo>
                <a:lnTo>
                  <a:pt y="255" x="39"/>
                </a:lnTo>
                <a:lnTo>
                  <a:pt y="237" x="49"/>
                </a:lnTo>
                <a:lnTo>
                  <a:pt y="219" x="60"/>
                </a:lnTo>
                <a:lnTo>
                  <a:pt y="201" x="72"/>
                </a:lnTo>
                <a:lnTo>
                  <a:pt y="185" x="85"/>
                </a:lnTo>
                <a:lnTo>
                  <a:pt y="169" x="100"/>
                </a:lnTo>
                <a:lnTo>
                  <a:pt y="152" x="114"/>
                </a:lnTo>
                <a:lnTo>
                  <a:pt y="137" x="131"/>
                </a:lnTo>
                <a:lnTo>
                  <a:pt y="123" x="147"/>
                </a:lnTo>
                <a:lnTo>
                  <a:pt y="110" x="165"/>
                </a:lnTo>
                <a:lnTo>
                  <a:pt y="97" x="183"/>
                </a:lnTo>
                <a:lnTo>
                  <a:pt y="84" x="202"/>
                </a:lnTo>
                <a:lnTo>
                  <a:pt y="72" x="222"/>
                </a:lnTo>
                <a:lnTo>
                  <a:pt y="61" x="242"/>
                </a:lnTo>
                <a:lnTo>
                  <a:pt y="51" x="263"/>
                </a:lnTo>
                <a:lnTo>
                  <a:pt y="41" x="286"/>
                </a:lnTo>
                <a:lnTo>
                  <a:pt y="33" x="307"/>
                </a:lnTo>
                <a:lnTo>
                  <a:pt y="26" x="330"/>
                </a:lnTo>
                <a:lnTo>
                  <a:pt y="20" x="354"/>
                </a:lnTo>
                <a:lnTo>
                  <a:pt y="13" x="379"/>
                </a:lnTo>
                <a:lnTo>
                  <a:pt y="9" x="403"/>
                </a:lnTo>
                <a:lnTo>
                  <a:pt y="5" x="428"/>
                </a:lnTo>
                <a:lnTo>
                  <a:pt y="4" x="452"/>
                </a:lnTo>
                <a:lnTo>
                  <a:pt y="2" x="478"/>
                </a:lnTo>
                <a:lnTo>
                  <a:pt y="0" x="504"/>
                </a:lnTo>
                <a:lnTo>
                  <a:pt y="0" x="2782"/>
                </a:lnTo>
                <a:lnTo>
                  <a:pt y="263" x="2782"/>
                </a:lnTo>
                <a:lnTo>
                  <a:pt y="263" x="1092"/>
                </a:lnTo>
                <a:lnTo>
                  <a:pt y="263" x="1092"/>
                </a:lnTo>
                <a:lnTo>
                  <a:pt y="263" x="1069"/>
                </a:lnTo>
                <a:lnTo>
                  <a:pt y="265" x="1045"/>
                </a:lnTo>
                <a:lnTo>
                  <a:pt y="268" x="1022"/>
                </a:lnTo>
                <a:lnTo>
                  <a:pt y="271" x="1001"/>
                </a:lnTo>
                <a:lnTo>
                  <a:pt y="276" x="978"/>
                </a:lnTo>
                <a:lnTo>
                  <a:pt y="283" x="957"/>
                </a:lnTo>
                <a:lnTo>
                  <a:pt y="291" x="935"/>
                </a:lnTo>
                <a:lnTo>
                  <a:pt y="299" x="914"/>
                </a:lnTo>
                <a:lnTo>
                  <a:pt y="307" x="895"/>
                </a:lnTo>
                <a:lnTo>
                  <a:pt y="317" x="875"/>
                </a:lnTo>
                <a:lnTo>
                  <a:pt y="329" x="855"/>
                </a:lnTo>
                <a:lnTo>
                  <a:pt y="340" x="838"/>
                </a:lnTo>
                <a:lnTo>
                  <a:pt y="353" x="820"/>
                </a:lnTo>
                <a:lnTo>
                  <a:pt y="368" x="802"/>
                </a:lnTo>
                <a:lnTo>
                  <a:pt y="381" x="785"/>
                </a:lnTo>
                <a:lnTo>
                  <a:pt y="397" x="769"/>
                </a:lnTo>
                <a:lnTo>
                  <a:pt y="412" x="754"/>
                </a:lnTo>
                <a:lnTo>
                  <a:pt y="428" x="740"/>
                </a:lnTo>
                <a:lnTo>
                  <a:pt y="446" x="727"/>
                </a:lnTo>
                <a:lnTo>
                  <a:pt y="464" x="713"/>
                </a:lnTo>
                <a:lnTo>
                  <a:pt y="482" x="702"/>
                </a:lnTo>
                <a:lnTo>
                  <a:pt y="502" x="691"/>
                </a:lnTo>
                <a:lnTo>
                  <a:pt y="521" x="681"/>
                </a:lnTo>
                <a:lnTo>
                  <a:pt y="542" x="671"/>
                </a:lnTo>
                <a:lnTo>
                  <a:pt y="562" x="663"/>
                </a:lnTo>
                <a:lnTo>
                  <a:pt y="583" x="656"/>
                </a:lnTo>
                <a:lnTo>
                  <a:pt y="606" x="650"/>
                </a:lnTo>
                <a:lnTo>
                  <a:pt y="627" x="645"/>
                </a:lnTo>
                <a:lnTo>
                  <a:pt y="650" x="640"/>
                </a:lnTo>
                <a:lnTo>
                  <a:pt y="673" x="638"/>
                </a:lnTo>
                <a:lnTo>
                  <a:pt y="696" x="637"/>
                </a:lnTo>
                <a:lnTo>
                  <a:pt y="719" x="635"/>
                </a:lnTo>
                <a:lnTo>
                  <a:pt y="719" x="635"/>
                </a:lnTo>
                <a:close/>
              </a:path>
            </a:pathLst>
          </a:custGeom>
          <a:solidFill>
            <a:schemeClr val="lt2"/>
          </a:solidFill>
          <a:ln>
            <a:noFill/>
          </a:ln>
        </p:spPr>
        <p:txBody>
          <a:bodyPr bIns="45700" tIns="45700" lIns="91425" anchor="t" anchorCtr="0" rIns="91425">
            <a:spAutoFit/>
          </a:bodyPr>
          <a:lstStyle/>
          <a:p/>
        </p:txBody>
      </p:sp>
      <p:sp>
        <p:nvSpPr>
          <p:cNvPr name="Shape 35" id="35"/>
          <p:cNvSpPr/>
          <p:nvPr/>
        </p:nvSpPr>
        <p:spPr>
          <a:xfrm>
            <a:off y="4641850" x="152401"/>
            <a:ext cy="2216099" cx="498599"/>
          </a:xfrm>
          <a:prstGeom prst="rect">
            <a:avLst/>
          </a:prstGeom>
          <a:solidFill>
            <a:schemeClr val="accent3"/>
          </a:solidFill>
          <a:ln>
            <a:noFill/>
          </a:ln>
        </p:spPr>
        <p:txBody>
          <a:bodyPr bIns="45700" tIns="45700" lIns="91425" anchor="t" anchorCtr="0" rIns="91425">
            <a:spAutoFit/>
          </a:bodyPr>
          <a:lstStyle/>
          <a:p/>
        </p:txBody>
      </p:sp>
      <p:sp>
        <p:nvSpPr>
          <p:cNvPr name="Shape 36" id="36"/>
          <p:cNvSpPr/>
          <p:nvPr/>
        </p:nvSpPr>
        <p:spPr>
          <a:xfrm>
            <a:off y="1371600" x="2413000"/>
            <a:ext cy="207900" cx="2432099"/>
          </a:xfrm>
          <a:prstGeom prst="rect">
            <a:avLst/>
          </a:prstGeom>
          <a:solidFill>
            <a:schemeClr val="accent3"/>
          </a:solidFill>
          <a:ln>
            <a:noFill/>
          </a:ln>
        </p:spPr>
        <p:txBody>
          <a:bodyPr bIns="45700" tIns="45700" lIns="91425" anchor="t" anchorCtr="0" rIns="91425">
            <a:spAutoFit/>
          </a:bodyPr>
          <a:lstStyle/>
          <a:p/>
        </p:txBody>
      </p:sp>
      <p:sp>
        <p:nvSpPr>
          <p:cNvPr name="Shape 37" id="37"/>
          <p:cNvSpPr/>
          <p:nvPr/>
        </p:nvSpPr>
        <p:spPr>
          <a:xfrm>
            <a:off y="1371600" x="4911726"/>
            <a:ext cy="207900" cx="1965299"/>
          </a:xfrm>
          <a:prstGeom prst="rect">
            <a:avLst/>
          </a:prstGeom>
          <a:solidFill>
            <a:srgbClr val="E3BC6D"/>
          </a:solidFill>
          <a:ln>
            <a:noFill/>
          </a:ln>
        </p:spPr>
        <p:txBody>
          <a:bodyPr bIns="45700" tIns="45700" lIns="91425" anchor="t" anchorCtr="0" rIns="91425">
            <a:spAutoFit/>
          </a:bodyPr>
          <a:lstStyle/>
          <a:p/>
        </p:txBody>
      </p:sp>
      <p:sp>
        <p:nvSpPr>
          <p:cNvPr name="Shape 38" id="38"/>
          <p:cNvSpPr/>
          <p:nvPr/>
        </p:nvSpPr>
        <p:spPr>
          <a:xfrm>
            <a:off y="1371600" x="6943725"/>
            <a:ext cy="207900" cx="2200199"/>
          </a:xfrm>
          <a:prstGeom prst="rect">
            <a:avLst/>
          </a:prstGeom>
          <a:solidFill>
            <a:schemeClr val="accent4"/>
          </a:solidFill>
          <a:ln>
            <a:noFill/>
          </a:ln>
        </p:spPr>
        <p:txBody>
          <a:bodyPr bIns="45700" tIns="45700" lIns="91425" anchor="t" anchorCtr="0" rIns="91425">
            <a:spAutoFit/>
          </a:bodyPr>
          <a:lstStyle/>
          <a:p/>
        </p:txBody>
      </p:sp>
      <p:sp>
        <p:nvSpPr>
          <p:cNvPr name="Shape 39" id="39"/>
          <p:cNvSpPr txBox="1"/>
          <p:nvPr>
            <p:ph type="title"/>
          </p:nvPr>
        </p:nvSpPr>
        <p:spPr>
          <a:xfrm>
            <a:off y="216537" x="854948"/>
            <a:ext cy="1143000" cx="7831799"/>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accent1"/>
                </a:solidFill>
                <a:latin typeface="Arial"/>
                <a:ea typeface="Arial"/>
                <a:cs typeface="Arial"/>
                <a:sym typeface="Arial"/>
              </a:defRPr>
            </a:lvl1pPr>
            <a:lvl2pPr algn="l" rtl="0">
              <a:spcBef>
                <a:spcPts val="0"/>
              </a:spcBef>
              <a:buSzPct val="100000"/>
              <a:buFont typeface="Arial"/>
              <a:buNone/>
              <a:defRPr sz="3600" b="1">
                <a:solidFill>
                  <a:schemeClr val="accent1"/>
                </a:solidFill>
                <a:latin typeface="Arial"/>
                <a:ea typeface="Arial"/>
                <a:cs typeface="Arial"/>
                <a:sym typeface="Arial"/>
              </a:defRPr>
            </a:lvl2pPr>
            <a:lvl3pPr algn="l" rtl="0">
              <a:spcBef>
                <a:spcPts val="0"/>
              </a:spcBef>
              <a:buSzPct val="100000"/>
              <a:buFont typeface="Arial"/>
              <a:buNone/>
              <a:defRPr sz="3600" b="1">
                <a:solidFill>
                  <a:schemeClr val="accent1"/>
                </a:solidFill>
                <a:latin typeface="Arial"/>
                <a:ea typeface="Arial"/>
                <a:cs typeface="Arial"/>
                <a:sym typeface="Arial"/>
              </a:defRPr>
            </a:lvl3pPr>
            <a:lvl4pPr algn="l" rtl="0">
              <a:spcBef>
                <a:spcPts val="0"/>
              </a:spcBef>
              <a:buSzPct val="100000"/>
              <a:buFont typeface="Arial"/>
              <a:buNone/>
              <a:defRPr sz="3600" b="1">
                <a:solidFill>
                  <a:schemeClr val="accent1"/>
                </a:solidFill>
                <a:latin typeface="Arial"/>
                <a:ea typeface="Arial"/>
                <a:cs typeface="Arial"/>
                <a:sym typeface="Arial"/>
              </a:defRPr>
            </a:lvl4pPr>
            <a:lvl5pPr algn="l" rtl="0">
              <a:spcBef>
                <a:spcPts val="0"/>
              </a:spcBef>
              <a:buSzPct val="100000"/>
              <a:buFont typeface="Arial"/>
              <a:buNone/>
              <a:defRPr sz="3600" b="1">
                <a:solidFill>
                  <a:schemeClr val="accent1"/>
                </a:solidFill>
                <a:latin typeface="Arial"/>
                <a:ea typeface="Arial"/>
                <a:cs typeface="Arial"/>
                <a:sym typeface="Arial"/>
              </a:defRPr>
            </a:lvl5pPr>
            <a:lvl6pPr algn="l" rtl="0">
              <a:spcBef>
                <a:spcPts val="0"/>
              </a:spcBef>
              <a:buSzPct val="100000"/>
              <a:buFont typeface="Arial"/>
              <a:buNone/>
              <a:defRPr sz="3600" b="1">
                <a:solidFill>
                  <a:schemeClr val="accent1"/>
                </a:solidFill>
                <a:latin typeface="Arial"/>
                <a:ea typeface="Arial"/>
                <a:cs typeface="Arial"/>
                <a:sym typeface="Arial"/>
              </a:defRPr>
            </a:lvl6pPr>
            <a:lvl7pPr algn="l" rtl="0">
              <a:spcBef>
                <a:spcPts val="0"/>
              </a:spcBef>
              <a:buSzPct val="100000"/>
              <a:buFont typeface="Arial"/>
              <a:buNone/>
              <a:defRPr sz="3600" b="1">
                <a:solidFill>
                  <a:schemeClr val="accent1"/>
                </a:solidFill>
                <a:latin typeface="Arial"/>
                <a:ea typeface="Arial"/>
                <a:cs typeface="Arial"/>
                <a:sym typeface="Arial"/>
              </a:defRPr>
            </a:lvl7pPr>
            <a:lvl8pPr algn="l" rtl="0">
              <a:spcBef>
                <a:spcPts val="0"/>
              </a:spcBef>
              <a:buSzPct val="100000"/>
              <a:buFont typeface="Arial"/>
              <a:buNone/>
              <a:defRPr sz="3600" b="1">
                <a:solidFill>
                  <a:schemeClr val="accent1"/>
                </a:solidFill>
                <a:latin typeface="Arial"/>
                <a:ea typeface="Arial"/>
                <a:cs typeface="Arial"/>
                <a:sym typeface="Arial"/>
              </a:defRPr>
            </a:lvl8pPr>
            <a:lvl9pPr algn="l" rtl="0">
              <a:spcBef>
                <a:spcPts val="0"/>
              </a:spcBef>
              <a:buSzPct val="100000"/>
              <a:buFont typeface="Arial"/>
              <a:buNone/>
              <a:defRPr sz="3600" b="1">
                <a:solidFill>
                  <a:schemeClr val="accent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name="Shape 40" id="40"/>
        <p:cNvGrpSpPr/>
        <p:nvPr/>
      </p:nvGrpSpPr>
      <p:grpSpPr>
        <a:xfrm>
          <a:off y="0" x="0"/>
          <a:ext cy="0" cx="0"/>
          <a:chOff y="0" x="0"/>
          <a:chExt cy="0" cx="0"/>
        </a:xfrm>
      </p:grpSpPr>
      <p:sp>
        <p:nvSpPr>
          <p:cNvPr name="Shape 41" id="41"/>
          <p:cNvSpPr/>
          <p:nvPr/>
        </p:nvSpPr>
        <p:spPr>
          <a:xfrm rot="10800000" flipH="1">
            <a:off y="5333978" x="228600"/>
            <a:ext cy="1527698" cx="2208225"/>
          </a:xfrm>
          <a:custGeom>
            <a:pathLst>
              <a:path extrusionOk="0" h="18832" w="10000">
                <a:moveTo>
                  <a:pt y="11895" x="2283"/>
                </a:moveTo>
                <a:lnTo>
                  <a:pt y="11895" x="2283"/>
                </a:lnTo>
                <a:cubicBezTo>
                  <a:pt y="7997" x="2258"/>
                  <a:pt y="3898" x="2271"/>
                  <a:pt y="0" x="2246"/>
                </a:cubicBezTo>
                <a:lnTo>
                  <a:pt y="98" x="37"/>
                </a:lnTo>
                <a:cubicBezTo>
                  <a:pt y="4986" x="25"/>
                  <a:pt y="9874" x="12"/>
                  <a:pt y="14762" x="0"/>
                </a:cubicBezTo>
                <a:lnTo>
                  <a:pt y="14762" x="0"/>
                </a:lnTo>
                <a:lnTo>
                  <a:pt y="14967" x="0"/>
                </a:lnTo>
                <a:cubicBezTo>
                  <a:pt y="15036" x="2"/>
                  <a:pt y="15104" x="5"/>
                  <a:pt y="15173" x="7"/>
                </a:cubicBezTo>
                <a:cubicBezTo>
                  <a:pt y="15241" x="11"/>
                  <a:pt y="15310" x="14"/>
                  <a:pt y="15378" x="18"/>
                </a:cubicBezTo>
                <a:cubicBezTo>
                  <a:pt y="15443" x="24"/>
                  <a:pt y="15509" x="30"/>
                  <a:pt y="15574" x="36"/>
                </a:cubicBezTo>
                <a:cubicBezTo>
                  <a:pt y="15642" x="42"/>
                  <a:pt y="15711" x="48"/>
                  <a:pt y="15779" x="54"/>
                </a:cubicBezTo>
                <a:cubicBezTo>
                  <a:pt y="15844" x="61"/>
                  <a:pt y="15910" x="68"/>
                  <a:pt y="15975" x="75"/>
                </a:cubicBezTo>
                <a:cubicBezTo>
                  <a:pt y="16037" x="85"/>
                  <a:pt y="16099" x="94"/>
                  <a:pt y="16161" x="104"/>
                </a:cubicBezTo>
                <a:cubicBezTo>
                  <a:pt y="16220" x="116"/>
                  <a:pt y="16278" x="128"/>
                  <a:pt y="16337" x="140"/>
                </a:cubicBezTo>
                <a:cubicBezTo>
                  <a:pt y="16402" x="152"/>
                  <a:pt y="16468" x="164"/>
                  <a:pt y="16533" x="176"/>
                </a:cubicBezTo>
                <a:cubicBezTo>
                  <a:pt y="16592" x="189"/>
                  <a:pt y="16650" x="203"/>
                  <a:pt y="16709" x="216"/>
                </a:cubicBezTo>
                <a:cubicBezTo>
                  <a:pt y="16761" x="230"/>
                  <a:pt y="16813" x="245"/>
                  <a:pt y="16865" x="259"/>
                </a:cubicBezTo>
                <a:cubicBezTo>
                  <a:pt y="16924" x="275"/>
                  <a:pt y="16982" x="290"/>
                  <a:pt y="17041" x="306"/>
                </a:cubicBezTo>
                <a:cubicBezTo>
                  <a:pt y="17097" x="324"/>
                  <a:pt y="17152" x="341"/>
                  <a:pt y="17208" x="359"/>
                </a:cubicBezTo>
                <a:cubicBezTo>
                  <a:pt y="17254" x="376"/>
                  <a:pt y="17299" x="393"/>
                  <a:pt y="17345" x="410"/>
                </a:cubicBezTo>
                <a:cubicBezTo>
                  <a:pt y="17400" x="430"/>
                  <a:pt y="17456" x="451"/>
                  <a:pt y="17511" x="471"/>
                </a:cubicBezTo>
                <a:cubicBezTo>
                  <a:pt y="17557" x="490"/>
                  <a:pt y="17602" x="509"/>
                  <a:pt y="17648" x="528"/>
                </a:cubicBezTo>
                <a:cubicBezTo>
                  <a:pt y="17690" x="550"/>
                  <a:pt y="17733" x="571"/>
                  <a:pt y="17775" x="593"/>
                </a:cubicBezTo>
                <a:cubicBezTo>
                  <a:pt y="17817" x="615"/>
                  <a:pt y="17860" x="636"/>
                  <a:pt y="17902" x="658"/>
                </a:cubicBezTo>
                <a:cubicBezTo>
                  <a:pt y="17945" x="681"/>
                  <a:pt y="17987" x="703"/>
                  <a:pt y="18030" x="726"/>
                </a:cubicBezTo>
                <a:lnTo>
                  <a:pt y="18147" x="798"/>
                </a:lnTo>
                <a:cubicBezTo>
                  <a:pt y="18180" x="822"/>
                  <a:pt y="18212" x="846"/>
                  <a:pt y="18245" x="870"/>
                </a:cubicBezTo>
                <a:lnTo>
                  <a:pt y="18353" x="945"/>
                </a:lnTo>
                <a:cubicBezTo>
                  <a:pt y="18379" x="973"/>
                  <a:pt y="18405" x="1000"/>
                  <a:pt y="18431" x="1028"/>
                </a:cubicBezTo>
                <a:cubicBezTo>
                  <a:pt y="18457" x="1053"/>
                  <a:pt y="18483" x="1079"/>
                  <a:pt y="18509" x="1104"/>
                </a:cubicBezTo>
                <a:lnTo>
                  <a:pt y="18597" x="1186"/>
                </a:lnTo>
                <a:lnTo>
                  <a:pt y="18656" x="1272"/>
                </a:lnTo>
                <a:cubicBezTo>
                  <a:pt y="18672" x="1302"/>
                  <a:pt y="18689" x="1332"/>
                  <a:pt y="18705" x="1362"/>
                </a:cubicBezTo>
                <a:cubicBezTo>
                  <a:pt y="18721" x="1391"/>
                  <a:pt y="18738" x="1420"/>
                  <a:pt y="18754" x="1449"/>
                </a:cubicBezTo>
                <a:cubicBezTo>
                  <a:pt y="18770" x="1479"/>
                  <a:pt y="18787" x="1508"/>
                  <a:pt y="18803" x="1538"/>
                </a:cubicBezTo>
                <a:lnTo>
                  <a:pt y="18812" x="1625"/>
                </a:lnTo>
                <a:cubicBezTo>
                  <a:pt y="18819" x="1656"/>
                  <a:pt y="18825" x="1687"/>
                  <a:pt y="18832" x="1718"/>
                </a:cubicBezTo>
                <a:lnTo>
                  <a:pt y="18832" x="1812"/>
                </a:lnTo>
                <a:lnTo>
                  <a:pt y="18832" x="10000"/>
                </a:lnTo>
                <a:lnTo>
                  <a:pt y="16278" x="10000"/>
                </a:lnTo>
                <a:lnTo>
                  <a:pt y="16278" x="3925"/>
                </a:lnTo>
                <a:lnTo>
                  <a:pt y="16278" x="3925"/>
                </a:lnTo>
                <a:lnTo>
                  <a:pt y="16278" x="3843"/>
                </a:lnTo>
                <a:cubicBezTo>
                  <a:pt y="16272" x="3814"/>
                  <a:pt y="16265" x="3785"/>
                  <a:pt y="16259" x="3756"/>
                </a:cubicBezTo>
                <a:lnTo>
                  <a:pt y="16229" x="3674"/>
                </a:lnTo>
                <a:cubicBezTo>
                  <a:pt y="16219" x="3649"/>
                  <a:pt y="16210" x="3623"/>
                  <a:pt y="16200" x="3598"/>
                </a:cubicBezTo>
                <a:cubicBezTo>
                  <a:pt y="16184" x="3570"/>
                  <a:pt y="16167" x="3543"/>
                  <a:pt y="16151" x="3515"/>
                </a:cubicBezTo>
                <a:lnTo>
                  <a:pt y="16082" x="3440"/>
                </a:lnTo>
                <a:lnTo>
                  <a:pt y="16024" x="3361"/>
                </a:lnTo>
                <a:cubicBezTo>
                  <a:pt y="15998" x="3336"/>
                  <a:pt y="15972" x="3310"/>
                  <a:pt y="15946" x="3285"/>
                </a:cubicBezTo>
                <a:lnTo>
                  <a:pt y="15857" x="3217"/>
                </a:lnTo>
                <a:cubicBezTo>
                  <a:pt y="15828" x="3193"/>
                  <a:pt y="15798" x="3169"/>
                  <a:pt y="15769" x="3145"/>
                </a:cubicBezTo>
                <a:lnTo>
                  <a:pt y="15652" x="3073"/>
                </a:lnTo>
                <a:cubicBezTo>
                  <a:pt y="15616" x="3053"/>
                  <a:pt y="15580" x="3032"/>
                  <a:pt y="15544" x="3012"/>
                </a:cubicBezTo>
                <a:cubicBezTo>
                  <a:pt y="15505" x="2991"/>
                  <a:pt y="15466" x="2969"/>
                  <a:pt y="15427" x="2948"/>
                </a:cubicBezTo>
                <a:cubicBezTo>
                  <a:pt y="15385" x="2926"/>
                  <a:pt y="15342" x="2905"/>
                  <a:pt y="15300" x="2883"/>
                </a:cubicBezTo>
                <a:cubicBezTo>
                  <a:pt y="15254" x="2863"/>
                  <a:pt y="15209" x="2842"/>
                  <a:pt y="15163" x="2822"/>
                </a:cubicBezTo>
                <a:cubicBezTo>
                  <a:pt y="15114" x="2803"/>
                  <a:pt y="15065" x="2783"/>
                  <a:pt y="15016" x="2764"/>
                </a:cubicBezTo>
                <a:lnTo>
                  <a:pt y="14869" x="2710"/>
                </a:lnTo>
                <a:cubicBezTo>
                  <a:pt y="14817" x="2693"/>
                  <a:pt y="14765" x="2677"/>
                  <a:pt y="14713" x="2660"/>
                </a:cubicBezTo>
                <a:cubicBezTo>
                  <a:pt y="14657" x="2644"/>
                  <a:pt y="14602" x="2629"/>
                  <a:pt y="14546" x="2613"/>
                </a:cubicBezTo>
                <a:cubicBezTo>
                  <a:pt y="14491" x="2596"/>
                  <a:pt y="14435" x="2580"/>
                  <a:pt y="14380" x="2563"/>
                </a:cubicBezTo>
                <a:cubicBezTo>
                  <a:pt y="14321" x="2550"/>
                  <a:pt y="14263" x="2536"/>
                  <a:pt y="14204" x="2523"/>
                </a:cubicBezTo>
                <a:cubicBezTo>
                  <a:pt y="14139" x="2510"/>
                  <a:pt y="14073" x="2497"/>
                  <a:pt y="14008" x="2484"/>
                </a:cubicBezTo>
                <a:cubicBezTo>
                  <a:pt y="13943" x="2472"/>
                  <a:pt y="13877" x="2460"/>
                  <a:pt y="13812" x="2448"/>
                </a:cubicBezTo>
                <a:cubicBezTo>
                  <a:pt y="13750" x="2436"/>
                  <a:pt y="13689" x="2424"/>
                  <a:pt y="13627" x="2412"/>
                </a:cubicBezTo>
                <a:cubicBezTo>
                  <a:pt y="13562" x="2402"/>
                  <a:pt y="13496" x="2393"/>
                  <a:pt y="13431" x="2383"/>
                </a:cubicBezTo>
                <a:cubicBezTo>
                  <a:pt y="13362" x="2375"/>
                  <a:pt y="13294" x="2366"/>
                  <a:pt y="13225" x="2358"/>
                </a:cubicBezTo>
                <a:cubicBezTo>
                  <a:pt y="13157" x="2351"/>
                  <a:pt y="13088" x="2343"/>
                  <a:pt y="13020" x="2336"/>
                </a:cubicBezTo>
                <a:lnTo>
                  <a:pt y="12795" x="2318"/>
                </a:lnTo>
                <a:cubicBezTo>
                  <a:pt y="12726" x="2312"/>
                  <a:pt y="12658" x="2307"/>
                  <a:pt y="12589" x="2301"/>
                </a:cubicBezTo>
                <a:cubicBezTo>
                  <a:pt y="12514" x="2298"/>
                  <a:pt y="12439" x="2296"/>
                  <a:pt y="12364" x="2293"/>
                </a:cubicBezTo>
                <a:lnTo>
                  <a:pt y="12139" x="2290"/>
                </a:lnTo>
                <a:cubicBezTo>
                  <a:pt y="12058" x="2288"/>
                  <a:pt y="11976" x="2285"/>
                  <a:pt y="11895" x="2283"/>
                </a:cubicBezTo>
                <a:lnTo>
                  <a:pt y="11895" x="2283"/>
                </a:lnTo>
                <a:close/>
              </a:path>
            </a:pathLst>
          </a:custGeom>
          <a:solidFill>
            <a:schemeClr val="accent2"/>
          </a:solidFill>
          <a:ln>
            <a:noFill/>
          </a:ln>
        </p:spPr>
        <p:txBody>
          <a:bodyPr bIns="45700" tIns="45700" lIns="91425" anchor="t" anchorCtr="0" rIns="91425">
            <a:spAutoFit/>
          </a:bodyPr>
          <a:lstStyle/>
          <a:p/>
        </p:txBody>
      </p:sp>
      <p:sp>
        <p:nvSpPr>
          <p:cNvPr name="Shape 42" id="42"/>
          <p:cNvSpPr/>
          <p:nvPr/>
        </p:nvSpPr>
        <p:spPr>
          <a:xfrm>
            <a:off y="5334000" x="2497136"/>
            <a:ext cy="207900" cx="2432099"/>
          </a:xfrm>
          <a:prstGeom prst="rect">
            <a:avLst/>
          </a:prstGeom>
          <a:solidFill>
            <a:srgbClr val="BF8AC9"/>
          </a:solidFill>
          <a:ln>
            <a:noFill/>
          </a:ln>
        </p:spPr>
        <p:txBody>
          <a:bodyPr bIns="45700" tIns="45700" lIns="91425" anchor="t" anchorCtr="0" rIns="91425">
            <a:spAutoFit/>
          </a:bodyPr>
          <a:lstStyle/>
          <a:p/>
        </p:txBody>
      </p:sp>
      <p:sp>
        <p:nvSpPr>
          <p:cNvPr name="Shape 43" id="43"/>
          <p:cNvSpPr/>
          <p:nvPr/>
        </p:nvSpPr>
        <p:spPr>
          <a:xfrm>
            <a:off y="5334000" x="4995862"/>
            <a:ext cy="207900" cx="1965299"/>
          </a:xfrm>
          <a:prstGeom prst="rect">
            <a:avLst/>
          </a:prstGeom>
          <a:solidFill>
            <a:schemeClr val="lt2"/>
          </a:solidFill>
          <a:ln>
            <a:noFill/>
          </a:ln>
        </p:spPr>
        <p:txBody>
          <a:bodyPr bIns="45700" tIns="45700" lIns="91425" anchor="t" anchorCtr="0" rIns="91425">
            <a:spAutoFit/>
          </a:bodyPr>
          <a:lstStyle/>
          <a:p/>
        </p:txBody>
      </p:sp>
      <p:sp>
        <p:nvSpPr>
          <p:cNvPr name="Shape 44" id="44"/>
          <p:cNvSpPr/>
          <p:nvPr/>
        </p:nvSpPr>
        <p:spPr>
          <a:xfrm>
            <a:off y="5334000" x="7010400"/>
            <a:ext cy="207900" cx="2133599"/>
          </a:xfrm>
          <a:prstGeom prst="rect">
            <a:avLst/>
          </a:prstGeom>
          <a:solidFill>
            <a:srgbClr val="BB4C4B"/>
          </a:solidFill>
          <a:ln>
            <a:noFill/>
          </a:ln>
        </p:spPr>
        <p:txBody>
          <a:bodyPr bIns="45700" tIns="45700" lIns="91425" anchor="t" anchorCtr="0" rIns="91425">
            <a:spAutoFit/>
          </a:bodyPr>
          <a:lstStyle/>
          <a:p/>
        </p:txBody>
      </p:sp>
      <p:sp>
        <p:nvSpPr>
          <p:cNvPr name="Shape 45" id="45"/>
          <p:cNvSpPr txBox="1"/>
          <p:nvPr>
            <p:ph type="body" idx="1"/>
          </p:nvPr>
        </p:nvSpPr>
        <p:spPr>
          <a:xfrm>
            <a:off y="5875078" x="1020958"/>
            <a:ext cy="692700" cx="7813199"/>
          </a:xfrm>
          <a:prstGeom prst="rect">
            <a:avLst/>
          </a:prstGeom>
          <a:noFill/>
          <a:ln>
            <a:noFill/>
          </a:ln>
        </p:spPr>
        <p:txBody>
          <a:bodyPr bIns="91425" tIns="91425" lIns="91425" anchor="t" anchorCtr="0" rIns="91425"/>
          <a:lstStyle>
            <a:lvl1pPr indent="-285750" algn="r" marL="285750" rtl="0">
              <a:lnSpc>
                <a:spcPct val="100000"/>
              </a:lnSpc>
              <a:spcBef>
                <a:spcPts val="0"/>
              </a:spcBef>
              <a:spcAft>
                <a:spcPts val="0"/>
              </a:spcAft>
              <a:buClr>
                <a:schemeClr val="lt2"/>
              </a:buClr>
              <a:buSzPct val="166666"/>
              <a:buFont typeface="Arial"/>
              <a:buChar char="•"/>
              <a:defRPr sz="1800" b="1">
                <a:solidFill>
                  <a:schemeClr val="lt2"/>
                </a:solidFill>
              </a:defRPr>
            </a:lvl1pPr>
            <a:lvl2pPr indent="-285750" algn="r" marL="285750" rtl="0">
              <a:lnSpc>
                <a:spcPct val="100000"/>
              </a:lnSpc>
              <a:spcBef>
                <a:spcPts val="0"/>
              </a:spcBef>
              <a:spcAft>
                <a:spcPts val="0"/>
              </a:spcAft>
              <a:buClr>
                <a:schemeClr val="lt2"/>
              </a:buClr>
              <a:buSzPct val="100000"/>
              <a:buFont typeface="Courier New"/>
              <a:buChar char="o"/>
              <a:defRPr sz="1800" b="1">
                <a:solidFill>
                  <a:schemeClr val="lt2"/>
                </a:solidFill>
              </a:defRPr>
            </a:lvl2pPr>
            <a:lvl3pPr indent="-285750" algn="r" marL="285750" rtl="0">
              <a:lnSpc>
                <a:spcPct val="100000"/>
              </a:lnSpc>
              <a:spcBef>
                <a:spcPts val="0"/>
              </a:spcBef>
              <a:spcAft>
                <a:spcPts val="0"/>
              </a:spcAft>
              <a:buClr>
                <a:schemeClr val="lt2"/>
              </a:buClr>
              <a:buSzPct val="100000"/>
              <a:buFont typeface="Wingdings"/>
              <a:buChar char="§"/>
              <a:defRPr sz="1800" b="1">
                <a:solidFill>
                  <a:schemeClr val="lt2"/>
                </a:solidFill>
              </a:defRPr>
            </a:lvl3pPr>
            <a:lvl4pPr indent="-285750" algn="r" marL="285750" rtl="0">
              <a:lnSpc>
                <a:spcPct val="100000"/>
              </a:lnSpc>
              <a:spcBef>
                <a:spcPts val="0"/>
              </a:spcBef>
              <a:spcAft>
                <a:spcPts val="0"/>
              </a:spcAft>
              <a:buClr>
                <a:schemeClr val="lt2"/>
              </a:buClr>
              <a:buSzPct val="166666"/>
              <a:buFont typeface="Arial"/>
              <a:buChar char="•"/>
              <a:defRPr sz="1800" b="1">
                <a:solidFill>
                  <a:schemeClr val="lt2"/>
                </a:solidFill>
              </a:defRPr>
            </a:lvl4pPr>
            <a:lvl5pPr indent="-285750" algn="r" marL="285750" rtl="0">
              <a:lnSpc>
                <a:spcPct val="100000"/>
              </a:lnSpc>
              <a:spcBef>
                <a:spcPts val="0"/>
              </a:spcBef>
              <a:spcAft>
                <a:spcPts val="0"/>
              </a:spcAft>
              <a:buClr>
                <a:schemeClr val="lt2"/>
              </a:buClr>
              <a:buSzPct val="100000"/>
              <a:buFont typeface="Courier New"/>
              <a:buChar char="o"/>
              <a:defRPr sz="1800" b="1">
                <a:solidFill>
                  <a:schemeClr val="lt2"/>
                </a:solidFill>
              </a:defRPr>
            </a:lvl5pPr>
            <a:lvl6pPr indent="-285750" algn="r" marL="285750" rtl="0">
              <a:lnSpc>
                <a:spcPct val="100000"/>
              </a:lnSpc>
              <a:spcBef>
                <a:spcPts val="0"/>
              </a:spcBef>
              <a:spcAft>
                <a:spcPts val="0"/>
              </a:spcAft>
              <a:buClr>
                <a:schemeClr val="lt2"/>
              </a:buClr>
              <a:buSzPct val="100000"/>
              <a:buFont typeface="Wingdings"/>
              <a:buChar char="§"/>
              <a:defRPr sz="1800" b="1">
                <a:solidFill>
                  <a:schemeClr val="lt2"/>
                </a:solidFill>
              </a:defRPr>
            </a:lvl6pPr>
            <a:lvl7pPr indent="-285750" algn="r" marL="285750" rtl="0">
              <a:lnSpc>
                <a:spcPct val="100000"/>
              </a:lnSpc>
              <a:spcBef>
                <a:spcPts val="0"/>
              </a:spcBef>
              <a:spcAft>
                <a:spcPts val="0"/>
              </a:spcAft>
              <a:buClr>
                <a:schemeClr val="lt2"/>
              </a:buClr>
              <a:buSzPct val="166666"/>
              <a:buFont typeface="Arial"/>
              <a:buChar char="•"/>
              <a:defRPr sz="1800" b="1">
                <a:solidFill>
                  <a:schemeClr val="lt2"/>
                </a:solidFill>
              </a:defRPr>
            </a:lvl7pPr>
            <a:lvl8pPr indent="-285750" algn="r" marL="285750" rtl="0">
              <a:lnSpc>
                <a:spcPct val="100000"/>
              </a:lnSpc>
              <a:spcBef>
                <a:spcPts val="0"/>
              </a:spcBef>
              <a:spcAft>
                <a:spcPts val="0"/>
              </a:spcAft>
              <a:buClr>
                <a:schemeClr val="lt2"/>
              </a:buClr>
              <a:buSzPct val="100000"/>
              <a:buFont typeface="Courier New"/>
              <a:buChar char="o"/>
              <a:defRPr sz="1800" b="1">
                <a:solidFill>
                  <a:schemeClr val="lt2"/>
                </a:solidFill>
              </a:defRPr>
            </a:lvl8pPr>
            <a:lvl9pPr indent="-285750" algn="r" marL="285750" rtl="0">
              <a:lnSpc>
                <a:spcPct val="100000"/>
              </a:lnSpc>
              <a:spcBef>
                <a:spcPts val="0"/>
              </a:spcBef>
              <a:spcAft>
                <a:spcPts val="0"/>
              </a:spcAft>
              <a:buClr>
                <a:schemeClr val="lt2"/>
              </a:buClr>
              <a:buSzPct val="100000"/>
              <a:buFont typeface="Wingdings"/>
              <a:buChar char="§"/>
              <a:defRPr sz="1800" b="1">
                <a:solidFill>
                  <a:schemeClr val="lt2"/>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name="Shape 46" id="46"/>
        <p:cNvGrpSpPr/>
        <p:nvPr/>
      </p:nvGrpSpPr>
      <p:grpSpPr>
        <a:xfrm>
          <a:off y="0" x="0"/>
          <a:ext cy="0" cx="0"/>
          <a:chOff y="0" x="0"/>
          <a:chExt cy="0" cx="0"/>
        </a:xfrm>
      </p:grpSpPr>
      <p:sp>
        <p:nvSpPr>
          <p:cNvPr name="Shape 47" id="47"/>
          <p:cNvSpPr/>
          <p:nvPr/>
        </p:nvSpPr>
        <p:spPr>
          <a:xfrm>
            <a:off y="0" x="2413000"/>
            <a:ext cy="207900" cx="2432099"/>
          </a:xfrm>
          <a:prstGeom prst="rect">
            <a:avLst/>
          </a:prstGeom>
          <a:solidFill>
            <a:schemeClr val="accent3"/>
          </a:solidFill>
          <a:ln>
            <a:noFill/>
          </a:ln>
        </p:spPr>
        <p:txBody>
          <a:bodyPr bIns="45700" tIns="45700" lIns="91425" anchor="t" anchorCtr="0" rIns="91425">
            <a:spAutoFit/>
          </a:bodyPr>
          <a:lstStyle/>
          <a:p/>
        </p:txBody>
      </p:sp>
      <p:sp>
        <p:nvSpPr>
          <p:cNvPr name="Shape 48" id="48"/>
          <p:cNvSpPr/>
          <p:nvPr/>
        </p:nvSpPr>
        <p:spPr>
          <a:xfrm>
            <a:off y="0" x="4911726"/>
            <a:ext cy="207900" cx="1965299"/>
          </a:xfrm>
          <a:prstGeom prst="rect">
            <a:avLst/>
          </a:prstGeom>
          <a:solidFill>
            <a:srgbClr val="E3BC6D"/>
          </a:solidFill>
          <a:ln>
            <a:noFill/>
          </a:ln>
        </p:spPr>
        <p:txBody>
          <a:bodyPr bIns="45700" tIns="45700" lIns="91425" anchor="t" anchorCtr="0" rIns="91425">
            <a:spAutoFit/>
          </a:bodyPr>
          <a:lstStyle/>
          <a:p/>
        </p:txBody>
      </p:sp>
      <p:sp>
        <p:nvSpPr>
          <p:cNvPr name="Shape 49" id="49"/>
          <p:cNvSpPr/>
          <p:nvPr/>
        </p:nvSpPr>
        <p:spPr>
          <a:xfrm>
            <a:off y="0" x="6943725"/>
            <a:ext cy="207900" cx="2200199"/>
          </a:xfrm>
          <a:prstGeom prst="rect">
            <a:avLst/>
          </a:prstGeom>
          <a:solidFill>
            <a:schemeClr val="accent4"/>
          </a:solidFill>
          <a:ln>
            <a:noFill/>
          </a:ln>
        </p:spPr>
        <p:txBody>
          <a:bodyPr bIns="45700" tIns="45700" lIns="91425" anchor="t" anchorCtr="0" rIns="91425">
            <a:spAutoFit/>
          </a:bodyPr>
          <a:lstStyle/>
          <a:p/>
        </p:txBody>
      </p:sp>
      <p:sp>
        <p:nvSpPr>
          <p:cNvPr name="Shape 50" id="50"/>
          <p:cNvSpPr/>
          <p:nvPr/>
        </p:nvSpPr>
        <p:spPr>
          <a:xfrm>
            <a:off y="0" x="0"/>
            <a:ext cy="207900" cx="2346300"/>
          </a:xfrm>
          <a:prstGeom prst="rect">
            <a:avLst/>
          </a:prstGeom>
          <a:solidFill>
            <a:srgbClr val="E3BC6D"/>
          </a:solidFill>
          <a:ln>
            <a:noFill/>
          </a:ln>
        </p:spPr>
        <p:txBody>
          <a:bodyPr bIns="45700" tIns="45700" lIns="91425" anchor="t" anchorCtr="0" rIns="91425">
            <a:spAutoFit/>
          </a:bodyPr>
          <a:lstStyle/>
          <a:p/>
        </p:txBody>
      </p:sp>
      <p:sp>
        <p:nvSpPr>
          <p:cNvPr name="Shape 51" id="51"/>
          <p:cNvSpPr/>
          <p:nvPr/>
        </p:nvSpPr>
        <p:spPr>
          <a:xfrm>
            <a:off y="6650036" x="0"/>
            <a:ext cy="207900" cx="2432099"/>
          </a:xfrm>
          <a:prstGeom prst="rect">
            <a:avLst/>
          </a:prstGeom>
          <a:solidFill>
            <a:srgbClr val="BF8AC9"/>
          </a:solidFill>
          <a:ln>
            <a:noFill/>
          </a:ln>
        </p:spPr>
        <p:txBody>
          <a:bodyPr bIns="45700" tIns="45700" lIns="91425" anchor="t" anchorCtr="0" rIns="91425">
            <a:spAutoFit/>
          </a:bodyPr>
          <a:lstStyle/>
          <a:p/>
        </p:txBody>
      </p:sp>
      <p:sp>
        <p:nvSpPr>
          <p:cNvPr name="Shape 52" id="52"/>
          <p:cNvSpPr/>
          <p:nvPr/>
        </p:nvSpPr>
        <p:spPr>
          <a:xfrm>
            <a:off y="6650036" x="2498725"/>
            <a:ext cy="207900" cx="1965299"/>
          </a:xfrm>
          <a:prstGeom prst="rect">
            <a:avLst/>
          </a:prstGeom>
          <a:solidFill>
            <a:schemeClr val="accent5"/>
          </a:solidFill>
          <a:ln>
            <a:noFill/>
          </a:ln>
        </p:spPr>
        <p:txBody>
          <a:bodyPr bIns="45700" tIns="45700" lIns="91425" anchor="t" anchorCtr="0" rIns="91425">
            <a:spAutoFit/>
          </a:bodyPr>
          <a:lstStyle/>
          <a:p/>
        </p:txBody>
      </p:sp>
      <p:sp>
        <p:nvSpPr>
          <p:cNvPr name="Shape 53" id="53"/>
          <p:cNvSpPr/>
          <p:nvPr/>
        </p:nvSpPr>
        <p:spPr>
          <a:xfrm>
            <a:off y="6650036" x="4513262"/>
            <a:ext cy="207900" cx="4630799"/>
          </a:xfrm>
          <a:prstGeom prst="rect">
            <a:avLst/>
          </a:prstGeom>
          <a:solidFill>
            <a:schemeClr val="accent3"/>
          </a:solidFill>
          <a:ln>
            <a:noFill/>
          </a:ln>
        </p:spPr>
        <p:txBody>
          <a:bodyPr bIns="45700" tIns="45700" lIns="91425" anchor="t" anchorCtr="0" rIns="91425">
            <a:spAutoFit/>
          </a:bodyPr>
          <a:lstStyle/>
          <a:p/>
        </p:txBody>
      </p:sp>
    </p:spTree>
  </p:cSld>
  <p:clrMapOvr>
    <a:masterClrMapping/>
  </p:clrMapOvr>
</p:sldLayout>
</file>

<file path=ppt/slideMasters/_rels/slideMaster1.xml.rels><?xml version="1.0" encoding="UTF-8" standalone="yes"?><Relationships xmlns="http://schemas.openxmlformats.org/package/2006/relationships"><Relationship Type="http://schemas.openxmlformats.org/officeDocument/2006/relationships/slideLayout" Id="rId2" Target="../slideLayouts/slideLayout2.xml"/><Relationship Type="http://schemas.openxmlformats.org/officeDocument/2006/relationships/slideLayout" Id="rId1" Target="../slideLayouts/slideLayout1.xml"/><Relationship Type="http://schemas.openxmlformats.org/officeDocument/2006/relationships/slideLayout" Id="rId4" Target="../slideLayouts/slideLayout4.xml"/><Relationship Type="http://schemas.openxmlformats.org/officeDocument/2006/relationships/slideLayout" Id="rId3" Target="../slideLayouts/slideLayout3.xml"/><Relationship Type="http://schemas.openxmlformats.org/officeDocument/2006/relationships/slideLayout" Id="rId6" Target="../slideLayouts/slideLayout6.xml"/><Relationship Type="http://schemas.openxmlformats.org/officeDocument/2006/relationships/slideLayout" Id="rId5" Target="../slideLayouts/slideLayout5.xml"/><Relationship Type="http://schemas.openxmlformats.org/officeDocument/2006/relationships/theme" Id="rId7"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dk1"/>
        </a:solidFill>
      </p:bgPr>
    </p:bg>
    <p:spTree>
      <p:nvGrpSpPr>
        <p:cNvPr name="Shape 4" id="4"/>
        <p:cNvGrpSpPr/>
        <p:nvPr/>
      </p:nvGrpSpPr>
      <p:grpSpPr>
        <a:xfrm>
          <a:off y="0" x="0"/>
          <a:ext cy="0" cx="0"/>
          <a:chOff y="0" x="0"/>
          <a:chExt cy="0" cx="0"/>
        </a:xfrm>
      </p:grpSpPr>
      <p:sp>
        <p:nvSpPr>
          <p:cNvPr name="Shape 5" id="5"/>
          <p:cNvSpPr txBox="1"/>
          <p:nvPr>
            <p:ph type="title"/>
          </p:nvPr>
        </p:nvSpPr>
        <p:spPr>
          <a:xfrm>
            <a:off y="274637" x="457200"/>
            <a:ext cy="1143000" cx="8229600"/>
          </a:xfrm>
          <a:prstGeom prst="rect">
            <a:avLst/>
          </a:prstGeom>
          <a:noFill/>
          <a:ln>
            <a:noFill/>
          </a:ln>
        </p:spPr>
        <p:txBody>
          <a:bodyPr bIns="91425" tIns="91425" lIns="91425" anchor="b" anchorCtr="0" rIns="91425"/>
          <a:lstStyle>
            <a:lvl1pPr indent="228600" algn="l" marL="0" rtl="0">
              <a:spcBef>
                <a:spcPts val="0"/>
              </a:spcBef>
              <a:buClr>
                <a:schemeClr val="accent1"/>
              </a:buClr>
              <a:buSzPct val="100000"/>
              <a:buFont typeface="Arial"/>
              <a:buNone/>
              <a:defRPr i="0" baseline="0" strike="noStrike" sz="3600" b="1" cap="none" u="none">
                <a:solidFill>
                  <a:schemeClr val="accent1"/>
                </a:solidFill>
                <a:latin typeface="Arial"/>
                <a:ea typeface="Arial"/>
                <a:cs typeface="Arial"/>
                <a:sym typeface="Arial"/>
              </a:defRPr>
            </a:lvl1pPr>
            <a:lvl2pPr indent="228600" algn="l" marL="0" rtl="0">
              <a:spcBef>
                <a:spcPts val="0"/>
              </a:spcBef>
              <a:buClr>
                <a:schemeClr val="accent1"/>
              </a:buClr>
              <a:buSzPct val="100000"/>
              <a:buFont typeface="Arial"/>
              <a:buNone/>
              <a:defRPr i="0" baseline="0" strike="noStrike" sz="3600" b="1" cap="none" u="none">
                <a:solidFill>
                  <a:schemeClr val="accent1"/>
                </a:solidFill>
                <a:latin typeface="Arial"/>
                <a:ea typeface="Arial"/>
                <a:cs typeface="Arial"/>
                <a:sym typeface="Arial"/>
              </a:defRPr>
            </a:lvl2pPr>
            <a:lvl3pPr indent="228600" algn="l" marL="0" rtl="0">
              <a:spcBef>
                <a:spcPts val="0"/>
              </a:spcBef>
              <a:buClr>
                <a:schemeClr val="accent1"/>
              </a:buClr>
              <a:buSzPct val="100000"/>
              <a:buFont typeface="Arial"/>
              <a:buNone/>
              <a:defRPr i="0" baseline="0" strike="noStrike" sz="3600" b="1" cap="none" u="none">
                <a:solidFill>
                  <a:schemeClr val="accent1"/>
                </a:solidFill>
                <a:latin typeface="Arial"/>
                <a:ea typeface="Arial"/>
                <a:cs typeface="Arial"/>
                <a:sym typeface="Arial"/>
              </a:defRPr>
            </a:lvl3pPr>
            <a:lvl4pPr indent="228600" algn="l" marL="0" rtl="0">
              <a:spcBef>
                <a:spcPts val="0"/>
              </a:spcBef>
              <a:buClr>
                <a:schemeClr val="accent1"/>
              </a:buClr>
              <a:buSzPct val="100000"/>
              <a:buFont typeface="Arial"/>
              <a:buNone/>
              <a:defRPr i="0" baseline="0" strike="noStrike" sz="3600" b="1" cap="none" u="none">
                <a:solidFill>
                  <a:schemeClr val="accent1"/>
                </a:solidFill>
                <a:latin typeface="Arial"/>
                <a:ea typeface="Arial"/>
                <a:cs typeface="Arial"/>
                <a:sym typeface="Arial"/>
              </a:defRPr>
            </a:lvl4pPr>
            <a:lvl5pPr indent="228600" algn="l" marL="0" rtl="0">
              <a:spcBef>
                <a:spcPts val="0"/>
              </a:spcBef>
              <a:buClr>
                <a:schemeClr val="accent1"/>
              </a:buClr>
              <a:buSzPct val="100000"/>
              <a:buFont typeface="Arial"/>
              <a:buNone/>
              <a:defRPr i="0" baseline="0" strike="noStrike" sz="3600" b="1" cap="none" u="none">
                <a:solidFill>
                  <a:schemeClr val="accent1"/>
                </a:solidFill>
                <a:latin typeface="Arial"/>
                <a:ea typeface="Arial"/>
                <a:cs typeface="Arial"/>
                <a:sym typeface="Arial"/>
              </a:defRPr>
            </a:lvl5pPr>
            <a:lvl6pPr indent="228600" algn="l" marL="0" rtl="0">
              <a:spcBef>
                <a:spcPts val="0"/>
              </a:spcBef>
              <a:buClr>
                <a:schemeClr val="accent1"/>
              </a:buClr>
              <a:buSzPct val="100000"/>
              <a:buFont typeface="Arial"/>
              <a:buNone/>
              <a:defRPr i="0" baseline="0" strike="noStrike" sz="3600" b="1" cap="none" u="none">
                <a:solidFill>
                  <a:schemeClr val="accent1"/>
                </a:solidFill>
                <a:latin typeface="Arial"/>
                <a:ea typeface="Arial"/>
                <a:cs typeface="Arial"/>
                <a:sym typeface="Arial"/>
              </a:defRPr>
            </a:lvl6pPr>
            <a:lvl7pPr indent="228600" algn="l" marL="0" rtl="0">
              <a:spcBef>
                <a:spcPts val="0"/>
              </a:spcBef>
              <a:buClr>
                <a:schemeClr val="accent1"/>
              </a:buClr>
              <a:buSzPct val="100000"/>
              <a:buFont typeface="Arial"/>
              <a:buNone/>
              <a:defRPr i="0" baseline="0" strike="noStrike" sz="3600" b="1" cap="none" u="none">
                <a:solidFill>
                  <a:schemeClr val="accent1"/>
                </a:solidFill>
                <a:latin typeface="Arial"/>
                <a:ea typeface="Arial"/>
                <a:cs typeface="Arial"/>
                <a:sym typeface="Arial"/>
              </a:defRPr>
            </a:lvl7pPr>
            <a:lvl8pPr indent="228600" algn="l" marL="0" rtl="0">
              <a:spcBef>
                <a:spcPts val="0"/>
              </a:spcBef>
              <a:buClr>
                <a:schemeClr val="accent1"/>
              </a:buClr>
              <a:buSzPct val="100000"/>
              <a:buFont typeface="Arial"/>
              <a:buNone/>
              <a:defRPr i="0" baseline="0" strike="noStrike" sz="3600" b="1" cap="none" u="none">
                <a:solidFill>
                  <a:schemeClr val="accent1"/>
                </a:solidFill>
                <a:latin typeface="Arial"/>
                <a:ea typeface="Arial"/>
                <a:cs typeface="Arial"/>
                <a:sym typeface="Arial"/>
              </a:defRPr>
            </a:lvl8pPr>
            <a:lvl9pPr indent="228600" algn="l" marL="0" rtl="0">
              <a:spcBef>
                <a:spcPts val="0"/>
              </a:spcBef>
              <a:buClr>
                <a:schemeClr val="accent1"/>
              </a:buClr>
              <a:buSzPct val="100000"/>
              <a:buFont typeface="Arial"/>
              <a:buNone/>
              <a:defRPr i="0" baseline="0" strike="noStrike" sz="3600" b="1" cap="none" u="none">
                <a:solidFill>
                  <a:schemeClr val="accent1"/>
                </a:solidFill>
                <a:latin typeface="Arial"/>
                <a:ea typeface="Arial"/>
                <a:cs typeface="Arial"/>
                <a:sym typeface="Arial"/>
              </a:defRPr>
            </a:lvl9pPr>
          </a:lstStyle>
          <a:p/>
        </p:txBody>
      </p:sp>
      <p:sp>
        <p:nvSpPr>
          <p:cNvPr name="Shape 6" id="6"/>
          <p:cNvSpPr txBox="1"/>
          <p:nvPr>
            <p:ph type="body" idx="1"/>
          </p:nvPr>
        </p:nvSpPr>
        <p:spPr>
          <a:xfrm>
            <a:off y="1600200" x="457200"/>
            <a:ext cy="4967700" cx="8229600"/>
          </a:xfrm>
          <a:prstGeom prst="rect">
            <a:avLst/>
          </a:prstGeom>
          <a:noFill/>
          <a:ln>
            <a:noFill/>
          </a:ln>
        </p:spPr>
        <p:txBody>
          <a:bodyPr bIns="91425" tIns="91425" lIns="91425" anchor="t" anchorCtr="0" rIns="91425"/>
          <a:lstStyle>
            <a:lvl1pPr indent="-342900" algn="l" marL="342900" rtl="0">
              <a:spcBef>
                <a:spcPts val="600"/>
              </a:spcBef>
              <a:buClr>
                <a:schemeClr val="lt2"/>
              </a:buClr>
              <a:buSzPct val="166666"/>
              <a:buFont typeface="Arial"/>
              <a:buChar char="•"/>
              <a:defRPr i="0" baseline="0" strike="noStrike" sz="3000" b="0" cap="none" u="none">
                <a:solidFill>
                  <a:schemeClr val="lt2"/>
                </a:solidFill>
                <a:latin typeface="Arial"/>
                <a:ea typeface="Arial"/>
                <a:cs typeface="Arial"/>
                <a:sym typeface="Arial"/>
              </a:defRPr>
            </a:lvl1pPr>
            <a:lvl2pPr indent="-285750" algn="l" marL="742950" rtl="0">
              <a:spcBef>
                <a:spcPts val="480"/>
              </a:spcBef>
              <a:buClr>
                <a:schemeClr val="lt2"/>
              </a:buClr>
              <a:buSzPct val="100000"/>
              <a:buFont typeface="Courier New"/>
              <a:buChar char="o"/>
              <a:defRPr i="0" baseline="0" strike="noStrike" sz="2400" b="0" cap="none" u="none">
                <a:solidFill>
                  <a:schemeClr val="lt2"/>
                </a:solidFill>
                <a:latin typeface="Arial"/>
                <a:ea typeface="Arial"/>
                <a:cs typeface="Arial"/>
                <a:sym typeface="Arial"/>
              </a:defRPr>
            </a:lvl2pPr>
            <a:lvl3pPr indent="-228600" algn="l" marL="1143000" rtl="0">
              <a:spcBef>
                <a:spcPts val="480"/>
              </a:spcBef>
              <a:buClr>
                <a:schemeClr val="lt2"/>
              </a:buClr>
              <a:buSzPct val="100000"/>
              <a:buFont typeface="Wingdings"/>
              <a:buChar char="§"/>
              <a:defRPr i="0" baseline="0" strike="noStrike" sz="2400" b="0" cap="none" u="none">
                <a:solidFill>
                  <a:schemeClr val="lt2"/>
                </a:solidFill>
                <a:latin typeface="Arial"/>
                <a:ea typeface="Arial"/>
                <a:cs typeface="Arial"/>
                <a:sym typeface="Arial"/>
              </a:defRPr>
            </a:lvl3pPr>
            <a:lvl4pPr indent="-228600" algn="l" marL="1600200" rtl="0">
              <a:spcBef>
                <a:spcPts val="360"/>
              </a:spcBef>
              <a:buClr>
                <a:schemeClr val="lt2"/>
              </a:buClr>
              <a:buSzPct val="166666"/>
              <a:buFont typeface="Arial"/>
              <a:buChar char="•"/>
              <a:defRPr i="0" baseline="0" strike="noStrike" sz="1800" b="0" cap="none" u="none">
                <a:solidFill>
                  <a:schemeClr val="lt2"/>
                </a:solidFill>
                <a:latin typeface="Arial"/>
                <a:ea typeface="Arial"/>
                <a:cs typeface="Arial"/>
                <a:sym typeface="Arial"/>
              </a:defRPr>
            </a:lvl4pPr>
            <a:lvl5pPr indent="-228600" algn="l" marL="2057400" rtl="0">
              <a:spcBef>
                <a:spcPts val="360"/>
              </a:spcBef>
              <a:buClr>
                <a:schemeClr val="lt2"/>
              </a:buClr>
              <a:buSzPct val="100000"/>
              <a:buFont typeface="Courier New"/>
              <a:buChar char="o"/>
              <a:defRPr i="0" baseline="0" strike="noStrike" sz="1800" b="0" cap="none" u="none">
                <a:solidFill>
                  <a:schemeClr val="lt2"/>
                </a:solidFill>
                <a:latin typeface="Arial"/>
                <a:ea typeface="Arial"/>
                <a:cs typeface="Arial"/>
                <a:sym typeface="Arial"/>
              </a:defRPr>
            </a:lvl5pPr>
            <a:lvl6pPr indent="-228600" algn="l" marL="2514600" rtl="0">
              <a:spcBef>
                <a:spcPts val="360"/>
              </a:spcBef>
              <a:buClr>
                <a:schemeClr val="lt2"/>
              </a:buClr>
              <a:buSzPct val="100000"/>
              <a:buFont typeface="Wingdings"/>
              <a:buChar char="§"/>
              <a:defRPr i="0" baseline="0" strike="noStrike" sz="1800" b="0" cap="none" u="none">
                <a:solidFill>
                  <a:schemeClr val="lt2"/>
                </a:solidFill>
                <a:latin typeface="Arial"/>
                <a:ea typeface="Arial"/>
                <a:cs typeface="Arial"/>
                <a:sym typeface="Arial"/>
              </a:defRPr>
            </a:lvl6pPr>
            <a:lvl7pPr indent="-228600" algn="l" marL="2971800" rtl="0">
              <a:spcBef>
                <a:spcPts val="360"/>
              </a:spcBef>
              <a:buClr>
                <a:schemeClr val="lt2"/>
              </a:buClr>
              <a:buSzPct val="166666"/>
              <a:buFont typeface="Arial"/>
              <a:buChar char="•"/>
              <a:defRPr i="0" baseline="0" strike="noStrike" sz="1800" b="0" cap="none" u="none">
                <a:solidFill>
                  <a:schemeClr val="lt2"/>
                </a:solidFill>
                <a:latin typeface="Arial"/>
                <a:ea typeface="Arial"/>
                <a:cs typeface="Arial"/>
                <a:sym typeface="Arial"/>
              </a:defRPr>
            </a:lvl7pPr>
            <a:lvl8pPr indent="-228600" algn="l" marL="3429000" rtl="0">
              <a:spcBef>
                <a:spcPts val="360"/>
              </a:spcBef>
              <a:buClr>
                <a:schemeClr val="lt2"/>
              </a:buClr>
              <a:buSzPct val="100000"/>
              <a:buFont typeface="Courier New"/>
              <a:buChar char="o"/>
              <a:defRPr i="0" baseline="0" strike="noStrike" sz="1800" b="0" cap="none" u="none">
                <a:solidFill>
                  <a:schemeClr val="lt2"/>
                </a:solidFill>
                <a:latin typeface="Arial"/>
                <a:ea typeface="Arial"/>
                <a:cs typeface="Arial"/>
                <a:sym typeface="Arial"/>
              </a:defRPr>
            </a:lvl8pPr>
            <a:lvl9pPr indent="-228600" algn="l" marL="3886200" rtl="0">
              <a:spcBef>
                <a:spcPts val="360"/>
              </a:spcBef>
              <a:buClr>
                <a:schemeClr val="lt2"/>
              </a:buClr>
              <a:buSzPct val="100000"/>
              <a:buFont typeface="Wingdings"/>
              <a:buChar char="§"/>
              <a:defRPr i="0" baseline="0" strike="noStrike" sz="1800" b="0" cap="none" u="none">
                <a:solidFill>
                  <a:schemeClr val="lt2"/>
                </a:solidFill>
                <a:latin typeface="Arial"/>
                <a:ea typeface="Arial"/>
                <a:cs typeface="Arial"/>
                <a:sym typeface="Arial"/>
              </a:defRPr>
            </a:lvl9pPr>
          </a:lstStyle>
          <a:p/>
        </p:txBody>
      </p:sp>
    </p:spTree>
  </p:cSld>
  <p:clrMap accent6="accent6" tx2="lt2" bg2="dk2" accent5="accent5" tx1="dk1" bg1="lt1" accent4="accent4" accent3="accent3" accent2="accent2" accent1="accent1" folHlink="folHlink" hlink="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ype="http://schemas.openxmlformats.org/officeDocument/2006/relationships/notesSlide" Id="rId2" Target="../notesSlides/notesSlide1.xml"/><Relationship Type="http://schemas.openxmlformats.org/officeDocument/2006/relationships/slideLayout" Id="rId1" Target="../slideLayouts/slideLayout1.xml"/><Relationship Type="http://schemas.openxmlformats.org/officeDocument/2006/relationships/image" Id="rId4" Target="../media/image03.jpg"/><Relationship Type="http://schemas.openxmlformats.org/officeDocument/2006/relationships/image" Id="rId3" Target="../media/image01.jpg"/></Relationships>
</file>

<file path=ppt/slides/_rels/slide2.xml.rels><?xml version="1.0" encoding="UTF-8" standalone="yes"?><Relationships xmlns="http://schemas.openxmlformats.org/package/2006/relationships"><Relationship Type="http://schemas.openxmlformats.org/officeDocument/2006/relationships/notesSlide" Id="rId2" Target="../notesSlides/notesSlide2.xml"/><Relationship Type="http://schemas.openxmlformats.org/officeDocument/2006/relationships/slideLayout" Id="rId1" Target="../slideLayouts/slideLayout2.xml"/><Relationship Type="http://schemas.openxmlformats.org/officeDocument/2006/relationships/image" Id="rId4" Target="../media/image02.jpg"/><Relationship Type="http://schemas.openxmlformats.org/officeDocument/2006/relationships/image" Id="rId3" Target="../media/image10.jpg"/><Relationship Type="http://schemas.openxmlformats.org/officeDocument/2006/relationships/image" Id="rId5" Target="../media/image00.jpg"/></Relationships>
</file>

<file path=ppt/slides/_rels/slide3.xml.rels><?xml version="1.0" encoding="UTF-8" standalone="yes"?><Relationships xmlns="http://schemas.openxmlformats.org/package/2006/relationships"><Relationship Type="http://schemas.openxmlformats.org/officeDocument/2006/relationships/notesSlide" Id="rId2" Target="../notesSlides/notesSlide3.xml"/><Relationship Type="http://schemas.openxmlformats.org/officeDocument/2006/relationships/slideLayout" Id="rId1" Target="../slideLayouts/slideLayout2.xml"/><Relationship Type="http://schemas.openxmlformats.org/officeDocument/2006/relationships/image" Id="rId4" Target="../media/image14.jpg"/><Relationship Type="http://schemas.openxmlformats.org/officeDocument/2006/relationships/image" Id="rId3" Target="../media/image04.jpg"/><Relationship Type="http://schemas.openxmlformats.org/officeDocument/2006/relationships/image" Id="rId6" Target="../media/image18.jpg"/><Relationship Type="http://schemas.openxmlformats.org/officeDocument/2006/relationships/image" Id="rId5" Target="../media/image05.jpg"/></Relationships>
</file>

<file path=ppt/slides/_rels/slide4.xml.rels><?xml version="1.0" encoding="UTF-8" standalone="yes"?><Relationships xmlns="http://schemas.openxmlformats.org/package/2006/relationships"><Relationship Type="http://schemas.openxmlformats.org/officeDocument/2006/relationships/notesSlide" Id="rId2" Target="../notesSlides/notesSlide4.xml"/><Relationship Type="http://schemas.openxmlformats.org/officeDocument/2006/relationships/slideLayout" Id="rId1" Target="../slideLayouts/slideLayout2.xml"/><Relationship Type="http://schemas.openxmlformats.org/officeDocument/2006/relationships/image" Id="rId4" Target="../media/image06.jpg"/><Relationship Type="http://schemas.openxmlformats.org/officeDocument/2006/relationships/image" Id="rId3" Target="../media/image08.jpg"/><Relationship Type="http://schemas.openxmlformats.org/officeDocument/2006/relationships/image" Id="rId5" Target="../media/image07.jpg"/></Relationships>
</file>

<file path=ppt/slides/_rels/slide5.xml.rels><?xml version="1.0" encoding="UTF-8" standalone="yes"?><Relationships xmlns="http://schemas.openxmlformats.org/package/2006/relationships"><Relationship Type="http://schemas.openxmlformats.org/officeDocument/2006/relationships/notesSlide" Id="rId2" Target="../notesSlides/notesSlide5.xml"/><Relationship Type="http://schemas.openxmlformats.org/officeDocument/2006/relationships/slideLayout" Id="rId1" Target="../slideLayouts/slideLayout2.xml"/><Relationship Type="http://schemas.openxmlformats.org/officeDocument/2006/relationships/image" Id="rId4" Target="../media/image32.jpg"/><Relationship Type="http://schemas.openxmlformats.org/officeDocument/2006/relationships/image" Id="rId3" Target="../media/image12.jpg"/><Relationship Type="http://schemas.openxmlformats.org/officeDocument/2006/relationships/image" Id="rId6" Target="../media/image11.jpg"/><Relationship Type="http://schemas.openxmlformats.org/officeDocument/2006/relationships/image" Id="rId5" Target="../media/image09.jpg"/></Relationships>
</file>

<file path=ppt/slides/_rels/slide6.xml.rels><?xml version="1.0" encoding="UTF-8" standalone="yes"?><Relationships xmlns="http://schemas.openxmlformats.org/package/2006/relationships"><Relationship Type="http://schemas.openxmlformats.org/officeDocument/2006/relationships/notesSlide" Id="rId2" Target="../notesSlides/notesSlide6.xml"/><Relationship Type="http://schemas.openxmlformats.org/officeDocument/2006/relationships/slideLayout" Id="rId1" Target="../slideLayouts/slideLayout2.xml"/><Relationship Type="http://schemas.openxmlformats.org/officeDocument/2006/relationships/image" Id="rId4" Target="../media/image24.jpg"/><Relationship Type="http://schemas.openxmlformats.org/officeDocument/2006/relationships/image" Id="rId3" Target="../media/image19.jpg"/><Relationship Type="http://schemas.openxmlformats.org/officeDocument/2006/relationships/image" Id="rId6" Target="../media/image16.jpg"/><Relationship Type="http://schemas.openxmlformats.org/officeDocument/2006/relationships/image" Id="rId5" Target="../media/image21.jpg"/><Relationship Type="http://schemas.openxmlformats.org/officeDocument/2006/relationships/image" Id="rId7" Target="../media/image13.jpg"/></Relationships>
</file>

<file path=ppt/slides/_rels/slide7.xml.rels><?xml version="1.0" encoding="UTF-8" standalone="yes"?><Relationships xmlns="http://schemas.openxmlformats.org/package/2006/relationships"><Relationship Type="http://schemas.openxmlformats.org/officeDocument/2006/relationships/notesSlide" Id="rId2" Target="../notesSlides/notesSlide7.xml"/><Relationship Type="http://schemas.openxmlformats.org/officeDocument/2006/relationships/slideLayout" Id="rId1" Target="../slideLayouts/slideLayout2.xml"/><Relationship Type="http://schemas.openxmlformats.org/officeDocument/2006/relationships/image" Id="rId4" Target="../media/image17.jpg"/><Relationship Type="http://schemas.openxmlformats.org/officeDocument/2006/relationships/image" Id="rId3" Target="../media/image15.jpg"/><Relationship Type="http://schemas.openxmlformats.org/officeDocument/2006/relationships/image" Id="rId6" Target="../media/image28.jpg"/><Relationship Type="http://schemas.openxmlformats.org/officeDocument/2006/relationships/image" Id="rId5" Target="../media/image20.jpg"/></Relationships>
</file>

<file path=ppt/slides/_rels/slide8.xml.rels><?xml version="1.0" encoding="UTF-8" standalone="yes"?><Relationships xmlns="http://schemas.openxmlformats.org/package/2006/relationships"><Relationship Type="http://schemas.openxmlformats.org/officeDocument/2006/relationships/notesSlide" Id="rId2" Target="../notesSlides/notesSlide8.xml"/><Relationship Type="http://schemas.openxmlformats.org/officeDocument/2006/relationships/slideLayout" Id="rId1" Target="../slideLayouts/slideLayout2.xml"/><Relationship Type="http://schemas.openxmlformats.org/officeDocument/2006/relationships/image" Id="rId10" Target="../media/image30.jpg"/><Relationship Type="http://schemas.openxmlformats.org/officeDocument/2006/relationships/image" Id="rId4" Target="../media/image25.jpg"/><Relationship Type="http://schemas.openxmlformats.org/officeDocument/2006/relationships/image" Id="rId11" Target="../media/image33.jpg"/><Relationship Type="http://schemas.openxmlformats.org/officeDocument/2006/relationships/image" Id="rId3" Target="../media/image27.jpg"/><Relationship Type="http://schemas.openxmlformats.org/officeDocument/2006/relationships/image" Id="rId9" Target="../media/image29.jpg"/><Relationship Type="http://schemas.openxmlformats.org/officeDocument/2006/relationships/image" Id="rId6" Target="../media/image23.jpg"/><Relationship Type="http://schemas.openxmlformats.org/officeDocument/2006/relationships/image" Id="rId5" Target="../media/image26.jpg"/><Relationship Type="http://schemas.openxmlformats.org/officeDocument/2006/relationships/image" Id="rId8" Target="../media/image31.jpg"/><Relationship Type="http://schemas.openxmlformats.org/officeDocument/2006/relationships/image" Id="rId7" Target="../media/image2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54" id="54"/>
        <p:cNvGrpSpPr/>
        <p:nvPr/>
      </p:nvGrpSpPr>
      <p:grpSpPr>
        <a:xfrm>
          <a:off y="0" x="0"/>
          <a:ext cy="0" cx="0"/>
          <a:chOff y="0" x="0"/>
          <a:chExt cy="0" cx="0"/>
        </a:xfrm>
      </p:grpSpPr>
      <p:sp>
        <p:nvSpPr>
          <p:cNvPr name="Shape 55" id="55"/>
          <p:cNvSpPr txBox="1"/>
          <p:nvPr>
            <p:ph type="ctrTitle"/>
          </p:nvPr>
        </p:nvSpPr>
        <p:spPr>
          <a:xfrm rot="960875">
            <a:off y="379478" x="2125732"/>
            <a:ext cy="1627023" cx="6550620"/>
          </a:xfrm>
          <a:prstGeom prst="rect">
            <a:avLst/>
          </a:prstGeom>
        </p:spPr>
        <p:txBody>
          <a:bodyPr bIns="91425" tIns="91425" lIns="91425" anchor="b" anchorCtr="0" rIns="91425">
            <a:spAutoFit/>
          </a:bodyPr>
          <a:lstStyle/>
          <a:p>
            <a:pPr algn="l">
              <a:buNone/>
            </a:pPr>
            <a:r>
              <a:rPr lang="en" sz="3000">
                <a:solidFill>
                  <a:srgbClr val="FF00FF"/>
                </a:solidFill>
              </a:rPr>
              <a:t>Mis vacasiones de Puerto Plata, la República Dominicana</a:t>
            </a:r>
          </a:p>
        </p:txBody>
      </p:sp>
      <p:sp>
        <p:nvSpPr>
          <p:cNvPr name="Shape 56" id="56"/>
          <p:cNvSpPr/>
          <p:nvPr/>
        </p:nvSpPr>
        <p:spPr>
          <a:xfrm>
            <a:off y="2138578" x="2554212"/>
            <a:ext cy="3099996" cx="4401359"/>
          </a:xfrm>
          <a:prstGeom prst="rect">
            <a:avLst/>
          </a:prstGeom>
          <a:blipFill>
            <a:blip r:embed="rId3"/>
            <a:stretch>
              <a:fillRect/>
            </a:stretch>
          </a:blipFill>
          <a:ln>
            <a:noFill/>
          </a:ln>
        </p:spPr>
      </p:sp>
      <p:sp>
        <p:nvSpPr>
          <p:cNvPr name="Shape 57" id="57"/>
          <p:cNvSpPr/>
          <p:nvPr/>
        </p:nvSpPr>
        <p:spPr>
          <a:xfrm>
            <a:off y="5309350" x="98350"/>
            <a:ext cy="1341916" cx="2341196"/>
          </a:xfrm>
          <a:prstGeom prst="rect">
            <a:avLst/>
          </a:prstGeom>
          <a:blipFill>
            <a:blip r:embed="rId4"/>
            <a:stretch>
              <a:fillRect/>
            </a:stretch>
          </a:blipFill>
          <a:ln>
            <a:noFill/>
          </a:ln>
        </p:spPr>
      </p:sp>
    </p:spTree>
  </p:cSld>
  <p:clrMapOvr>
    <a:masterClrMapping/>
  </p:clrMapOvr>
  <p:transition spd="slow">
    <p:fade/>
  </p:transition>
  <p:timing>
    <p:tnLst>
      <p:par>
        <p:cTn dur="indefinite" nodeType="tmRoot" restart="never">
          <p:childTnLst>
            <p:seq concurrent="1" nextAc="seek">
              <p:cTn dur="indefinite" id="2" nodeType="mainSeq">
                <p:childTnLst>
                  <p:par>
                    <p:cTn fill="hold">
                      <p:stCondLst>
                        <p:cond delay="indefinite"/>
                        <p:cond delay="0" evt="onBegin">
                          <p:tn val="2"/>
                        </p:cond>
                      </p:stCondLst>
                      <p:childTnLst>
                        <p:par>
                          <p:cTn fill="hold">
                            <p:stCondLst>
                              <p:cond delay="0"/>
                            </p:stCondLst>
                            <p:childTnLst>
                              <p:par>
                                <p:cTn presetClass="emph" presetSubtype="0" presetID="8" nodeType="afterEffect" fill="hold">
                                  <p:stCondLst>
                                    <p:cond delay="0"/>
                                  </p:stCondLst>
                                  <p:childTnLst>
                                    <p:animRot by="-21600000">
                                      <p:cBhvr>
                                        <p:cTn dur="1000" fill="hold"/>
                                        <p:tgtEl>
                                          <p:spTgt spid="57"/>
                                        </p:tgtEl>
                                        <p:attrNameLst>
                                          <p:attrName>r</p:attrName>
                                        </p:attrNameLst>
                                      </p:cBhvr>
                                    </p:animRot>
                                  </p:childTnLst>
                                </p:cTn>
                              </p:par>
                              <p:par>
                                <p:cTn presetClass="exit" presetSubtype="32" presetID="23" nodeType="withEffect" fill="hold">
                                  <p:stCondLst>
                                    <p:cond delay="0"/>
                                  </p:stCondLst>
                                  <p:childTnLst>
                                    <p:anim valueType="num" calcmode="lin">
                                      <p:cBhvr additive="base">
                                        <p:cTn dur="5000"/>
                                        <p:tgtEl>
                                          <p:spTgt spid="55"/>
                                        </p:tgtEl>
                                        <p:attrNameLst>
                                          <p:attrName>ppt_w</p:attrName>
                                        </p:attrNameLst>
                                      </p:cBhvr>
                                      <p:tavLst>
                                        <p:tav fmla="" tm="0">
                                          <p:val>
                                            <p:strVal val="#ppt_w"/>
                                          </p:val>
                                        </p:tav>
                                        <p:tav fmla="" tm="100000">
                                          <p:val>
                                            <p:strVal val="0"/>
                                          </p:val>
                                        </p:tav>
                                      </p:tavLst>
                                    </p:anim>
                                    <p:anim valueType="num" calcmode="lin">
                                      <p:cBhvr additive="base">
                                        <p:cTn dur="5000"/>
                                        <p:tgtEl>
                                          <p:spTgt spid="55"/>
                                        </p:tgtEl>
                                        <p:attrNameLst>
                                          <p:attrName>ppt_h</p:attrName>
                                        </p:attrNameLst>
                                      </p:cBhvr>
                                      <p:tavLst>
                                        <p:tav fmla="" tm="0">
                                          <p:val>
                                            <p:strVal val="#ppt_h"/>
                                          </p:val>
                                        </p:tav>
                                        <p:tav fmla="" tm="100000">
                                          <p:val>
                                            <p:strVal val="0"/>
                                          </p:val>
                                        </p:tav>
                                      </p:tavLst>
                                    </p:anim>
                                    <p:set>
                                      <p:cBhvr>
                                        <p:cTn dur="1" fill="hold">
                                          <p:stCondLst>
                                            <p:cond delay="5000"/>
                                          </p:stCondLst>
                                        </p:cTn>
                                        <p:tgtEl>
                                          <p:spTgt spid="55"/>
                                        </p:tgtEl>
                                        <p:attrNameLst>
                                          <p:attrName>style.visibility</p:attrName>
                                        </p:attrNameLst>
                                      </p:cBhvr>
                                      <p:to>
                                        <p:strVal val="hidden"/>
                                      </p:to>
                                    </p:set>
                                  </p:childTnLst>
                                </p:cTn>
                              </p:par>
                              <p:par>
                                <p:cTn presetClass="entr" presetSubtype="8" presetID="2" nodeType="withEffect" fill="hold">
                                  <p:stCondLst>
                                    <p:cond delay="0"/>
                                  </p:stCondLst>
                                  <p:childTnLst>
                                    <p:set>
                                      <p:cBhvr>
                                        <p:cTn dur="1" fill="hold">
                                          <p:stCondLst>
                                            <p:cond delay="0"/>
                                          </p:stCondLst>
                                        </p:cTn>
                                        <p:tgtEl>
                                          <p:spTgt spid="56"/>
                                        </p:tgtEl>
                                        <p:attrNameLst>
                                          <p:attrName>style.visibility</p:attrName>
                                        </p:attrNameLst>
                                      </p:cBhvr>
                                      <p:to>
                                        <p:strVal val="visible"/>
                                      </p:to>
                                    </p:set>
                                    <p:anim valueType="num" calcmode="lin">
                                      <p:cBhvr additive="base">
                                        <p:cTn dur="1000"/>
                                        <p:tgtEl>
                                          <p:spTgt spid="56"/>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3"/>
          <a:stretch>
            <a:fillRect/>
          </a:stretch>
        </a:blipFill>
      </p:bgPr>
    </p:bg>
    <p:spTree>
      <p:nvGrpSpPr>
        <p:cNvPr name="Shape 61" id="61"/>
        <p:cNvGrpSpPr/>
        <p:nvPr/>
      </p:nvGrpSpPr>
      <p:grpSpPr>
        <a:xfrm>
          <a:off y="0" x="0"/>
          <a:ext cy="0" cx="0"/>
          <a:chOff y="0" x="0"/>
          <a:chExt cy="0" cx="0"/>
        </a:xfrm>
      </p:grpSpPr>
      <p:sp>
        <p:nvSpPr>
          <p:cNvPr name="Shape 62" id="62"/>
          <p:cNvSpPr txBox="1"/>
          <p:nvPr>
            <p:ph type="body" idx="1"/>
          </p:nvPr>
        </p:nvSpPr>
        <p:spPr>
          <a:xfrm>
            <a:off y="1579562" x="854948"/>
            <a:ext cy="4988100" cx="7831799"/>
          </a:xfrm>
          <a:prstGeom prst="rect">
            <a:avLst/>
          </a:prstGeom>
        </p:spPr>
        <p:txBody>
          <a:bodyPr bIns="91425" tIns="91425" lIns="91425" anchor="t" anchorCtr="0" rIns="91425">
            <a:spAutoFit/>
          </a:bodyPr>
          <a:lstStyle/>
          <a:p>
            <a:pPr rtl="0" lvl="0">
              <a:buNone/>
            </a:pPr>
            <a:r>
              <a:rPr lang="en"/>
              <a:t>Hola Caley,</a:t>
            </a:r>
          </a:p>
          <a:p>
            <a:pPr rtl="0" lvl="0">
              <a:buNone/>
            </a:pPr>
            <a:r>
              <a:rPr lang="en"/>
              <a:t>				Hoy hace muy buen tiempo. Hace mucho sol y a veces está nublado.con mi familia.  Lleve diez traje de banos y muchas ropas, las gafas de sol.Hoy llegue a la Playa Dorada. Tiene un cuarto muy bonita y tiene ocho piscinas. Manana voy a playa. ¡Escribe manana!</a:t>
            </a:r>
          </a:p>
          <a:p>
            <a:pPr indent="0" marL="4114800" rtl="0" lvl="0">
              <a:buNone/>
            </a:pPr>
            <a:r>
              <a:rPr lang="en"/>
              <a:t>Cariñosos saludos, </a:t>
            </a:r>
          </a:p>
          <a:p>
            <a:pPr indent="0" marL="4114800">
              <a:buNone/>
            </a:pPr>
            <a:r>
              <a:rPr lang="en"/>
              <a:t>Ofek Barash</a:t>
            </a:r>
          </a:p>
        </p:txBody>
      </p:sp>
      <p:sp>
        <p:nvSpPr>
          <p:cNvPr name="Shape 63" id="63"/>
          <p:cNvSpPr txBox="1"/>
          <p:nvPr>
            <p:ph type="title"/>
          </p:nvPr>
        </p:nvSpPr>
        <p:spPr>
          <a:xfrm>
            <a:off y="165262" x="1042948"/>
            <a:ext cy="1143000" cx="7831799"/>
          </a:xfrm>
          <a:prstGeom prst="rect">
            <a:avLst/>
          </a:prstGeom>
        </p:spPr>
        <p:txBody>
          <a:bodyPr bIns="91425" tIns="91425" lIns="91425" anchor="b" anchorCtr="0" rIns="91425">
            <a:spAutoFit/>
          </a:bodyPr>
          <a:lstStyle/>
          <a:p>
            <a:pPr>
              <a:buNone/>
            </a:pPr>
            <a:r>
              <a:rPr lang="en"/>
              <a:t>					</a:t>
            </a:r>
            <a:r>
              <a:rPr lang="en" sz="4800"/>
              <a:t>Dia uno</a:t>
            </a:r>
          </a:p>
        </p:txBody>
      </p:sp>
      <p:sp>
        <p:nvSpPr>
          <p:cNvPr name="Shape 64" id="64"/>
          <p:cNvSpPr/>
          <p:nvPr/>
        </p:nvSpPr>
        <p:spPr>
          <a:xfrm rot="402452">
            <a:off y="4942884" x="193724"/>
            <a:ext cy="1743075" cx="3048000"/>
          </a:xfrm>
          <a:prstGeom prst="rect">
            <a:avLst/>
          </a:prstGeom>
          <a:blipFill>
            <a:blip r:embed="rId4"/>
            <a:stretch>
              <a:fillRect/>
            </a:stretch>
          </a:blipFill>
          <a:ln>
            <a:noFill/>
          </a:ln>
        </p:spPr>
      </p:sp>
      <p:sp>
        <p:nvSpPr>
          <p:cNvPr name="Shape 65" id="65"/>
          <p:cNvSpPr/>
          <p:nvPr/>
        </p:nvSpPr>
        <p:spPr>
          <a:xfrm rot="-1608741">
            <a:off y="407420" x="6519657"/>
            <a:ext cy="1431564" cx="2147671"/>
          </a:xfrm>
          <a:prstGeom prst="rect">
            <a:avLst/>
          </a:prstGeom>
          <a:blipFill>
            <a:blip r:embed="rId5"/>
            <a:stretch>
              <a:fillRect/>
            </a:stretch>
          </a:blipFill>
          <a:ln>
            <a:noFill/>
          </a:ln>
        </p:spPr>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16" presetID="23" nodeType="clickEffect" fill="hold">
                                  <p:stCondLst>
                                    <p:cond delay="0"/>
                                  </p:stCondLst>
                                  <p:childTnLst>
                                    <p:set>
                                      <p:cBhvr>
                                        <p:cTn dur="1" fill="hold">
                                          <p:stCondLst>
                                            <p:cond delay="0"/>
                                          </p:stCondLst>
                                        </p:cTn>
                                        <p:tgtEl>
                                          <p:spTgt spid="65"/>
                                        </p:tgtEl>
                                        <p:attrNameLst>
                                          <p:attrName>style.visibility</p:attrName>
                                        </p:attrNameLst>
                                      </p:cBhvr>
                                      <p:to>
                                        <p:strVal val="visible"/>
                                      </p:to>
                                    </p:set>
                                    <p:anim valueType="num" calcmode="lin">
                                      <p:cBhvr additive="base">
                                        <p:cTn dur="1000"/>
                                        <p:tgtEl>
                                          <p:spTgt spid="65"/>
                                        </p:tgtEl>
                                        <p:attrNameLst>
                                          <p:attrName>ppt_w</p:attrName>
                                        </p:attrNameLst>
                                      </p:cBhvr>
                                      <p:tavLst>
                                        <p:tav fmla="" tm="0">
                                          <p:val>
                                            <p:strVal val="0"/>
                                          </p:val>
                                        </p:tav>
                                        <p:tav fmla="" tm="100000">
                                          <p:val>
                                            <p:strVal val="#ppt_w"/>
                                          </p:val>
                                        </p:tav>
                                      </p:tavLst>
                                    </p:anim>
                                    <p:anim valueType="num" calcmode="lin">
                                      <p:cBhvr additive="base">
                                        <p:cTn dur="1000"/>
                                        <p:tgtEl>
                                          <p:spTgt spid="65"/>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presetClass="entr" presetSubtype="16" presetID="23" nodeType="clickEffect" fill="hold">
                                  <p:stCondLst>
                                    <p:cond delay="0"/>
                                  </p:stCondLst>
                                  <p:childTnLst>
                                    <p:set>
                                      <p:cBhvr>
                                        <p:cTn dur="1" fill="hold">
                                          <p:stCondLst>
                                            <p:cond delay="0"/>
                                          </p:stCondLst>
                                        </p:cTn>
                                        <p:tgtEl>
                                          <p:spTgt spid="63"/>
                                        </p:tgtEl>
                                        <p:attrNameLst>
                                          <p:attrName>style.visibility</p:attrName>
                                        </p:attrNameLst>
                                      </p:cBhvr>
                                      <p:to>
                                        <p:strVal val="visible"/>
                                      </p:to>
                                    </p:set>
                                    <p:anim valueType="num" calcmode="lin">
                                      <p:cBhvr additive="base">
                                        <p:cTn dur="1000"/>
                                        <p:tgtEl>
                                          <p:spTgt spid="63"/>
                                        </p:tgtEl>
                                        <p:attrNameLst>
                                          <p:attrName>ppt_w</p:attrName>
                                        </p:attrNameLst>
                                      </p:cBhvr>
                                      <p:tavLst>
                                        <p:tav fmla="" tm="0">
                                          <p:val>
                                            <p:strVal val="0"/>
                                          </p:val>
                                        </p:tav>
                                        <p:tav fmla="" tm="100000">
                                          <p:val>
                                            <p:strVal val="#ppt_w"/>
                                          </p:val>
                                        </p:tav>
                                      </p:tavLst>
                                    </p:anim>
                                    <p:anim valueType="num" calcmode="lin">
                                      <p:cBhvr additive="base">
                                        <p:cTn dur="1000"/>
                                        <p:tgtEl>
                                          <p:spTgt spid="6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presetClass="emph" presetSubtype="0" presetID="8" nodeType="clickEffect" fill="hold">
                                  <p:stCondLst>
                                    <p:cond delay="0"/>
                                  </p:stCondLst>
                                  <p:childTnLst>
                                    <p:animRot by="-21600000">
                                      <p:cBhvr>
                                        <p:cTn dur="1000" fill="hold"/>
                                        <p:tgtEl>
                                          <p:spTgt spid="62"/>
                                        </p:tgtEl>
                                        <p:attrNameLst>
                                          <p:attrName>r</p:attrName>
                                        </p:attrNameLst>
                                      </p:cBhvr>
                                    </p:animRot>
                                  </p:childTnLst>
                                </p:cTn>
                              </p:par>
                            </p:childTnLst>
                          </p:cTn>
                        </p:par>
                      </p:childTnLst>
                    </p:cTn>
                  </p:par>
                  <p:par>
                    <p:cTn fill="hold">
                      <p:stCondLst>
                        <p:cond delay="indefinite"/>
                      </p:stCondLst>
                      <p:childTnLst>
                        <p:par>
                          <p:cTn fill="hold">
                            <p:stCondLst>
                              <p:cond delay="0"/>
                            </p:stCondLst>
                            <p:childTnLst>
                              <p:par>
                                <p:cTn presetClass="exit" presetSubtype="0" presetID="10" nodeType="clickEffect" fill="hold">
                                  <p:stCondLst>
                                    <p:cond delay="0"/>
                                  </p:stCondLst>
                                  <p:childTnLst>
                                    <p:animEffect filter="fade" transition="out">
                                      <p:cBhvr>
                                        <p:cTn dur="5000"/>
                                        <p:tgtEl>
                                          <p:spTgt spid="64"/>
                                        </p:tgtEl>
                                      </p:cBhvr>
                                    </p:animEffect>
                                    <p:set>
                                      <p:cBhvr>
                                        <p:cTn dur="1" fill="hold">
                                          <p:stCondLst>
                                            <p:cond delay="5000"/>
                                          </p:stCondLst>
                                        </p:cTn>
                                        <p:tgtEl>
                                          <p:spTgt spid="64"/>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3"/>
          <a:stretch>
            <a:fillRect/>
          </a:stretch>
        </a:blipFill>
      </p:bgPr>
    </p:bg>
    <p:spTree>
      <p:nvGrpSpPr>
        <p:cNvPr name="Shape 69" id="69"/>
        <p:cNvGrpSpPr/>
        <p:nvPr/>
      </p:nvGrpSpPr>
      <p:grpSpPr>
        <a:xfrm>
          <a:off y="0" x="0"/>
          <a:ext cy="0" cx="0"/>
          <a:chOff y="0" x="0"/>
          <a:chExt cy="0" cx="0"/>
        </a:xfrm>
      </p:grpSpPr>
      <p:sp>
        <p:nvSpPr>
          <p:cNvPr name="Shape 70" id="70"/>
          <p:cNvSpPr txBox="1"/>
          <p:nvPr>
            <p:ph type="body" idx="1"/>
          </p:nvPr>
        </p:nvSpPr>
        <p:spPr>
          <a:xfrm>
            <a:off y="1579562" x="854948"/>
            <a:ext cy="4988100" cx="7831799"/>
          </a:xfrm>
          <a:prstGeom prst="rect">
            <a:avLst/>
          </a:prstGeom>
        </p:spPr>
        <p:txBody>
          <a:bodyPr bIns="91425" tIns="91425" lIns="91425" anchor="t" anchorCtr="0" rIns="91425">
            <a:spAutoFit/>
          </a:bodyPr>
          <a:lstStyle/>
          <a:p>
            <a:pPr rtl="0" lvl="0">
              <a:buNone/>
            </a:pPr>
            <a:r>
              <a:rPr lang="en">
                <a:solidFill>
                  <a:srgbClr val="FFF4E8"/>
                </a:solidFill>
              </a:rPr>
              <a:t>Hola Caley, </a:t>
            </a:r>
          </a:p>
          <a:p>
            <a:pPr rtl="0" lvl="0">
              <a:buNone/>
            </a:pPr>
            <a:r>
              <a:rPr lang="en">
                <a:solidFill>
                  <a:srgbClr val="FFF4E8"/>
                </a:solidFill>
              </a:rPr>
              <a:t>                  esta mañana fui voy a la playa. Yo nade en el mar y practice surfing. Las olas en el mar es grande. No bucee en el mar. Tambien y tomar el sol mucho. hoy hace buen tiempo y hace sol. El sol brilla en el cielo. la toalla es suave y bonita. </a:t>
            </a:r>
          </a:p>
          <a:p>
            <a:pPr indent="457200" marL="3657600" rtl="0" lvl="0">
              <a:buNone/>
            </a:pPr>
            <a:r>
              <a:rPr lang="en">
                <a:solidFill>
                  <a:srgbClr val="FFF4E8"/>
                </a:solidFill>
              </a:rPr>
              <a:t>  Carinosos suluidos,</a:t>
            </a:r>
          </a:p>
          <a:p>
            <a:pPr indent="457200" marL="3657600">
              <a:buNone/>
            </a:pPr>
            <a:r>
              <a:rPr lang="en">
                <a:solidFill>
                  <a:srgbClr val="FFF4E8"/>
                </a:solidFill>
              </a:rPr>
              <a:t>     Ofek Barash</a:t>
            </a:r>
          </a:p>
        </p:txBody>
      </p:sp>
      <p:sp>
        <p:nvSpPr>
          <p:cNvPr name="Shape 71" id="71"/>
          <p:cNvSpPr txBox="1"/>
          <p:nvPr>
            <p:ph type="title"/>
          </p:nvPr>
        </p:nvSpPr>
        <p:spPr>
          <a:xfrm>
            <a:off y="216537" x="854948"/>
            <a:ext cy="1143000" cx="7831799"/>
          </a:xfrm>
          <a:prstGeom prst="rect">
            <a:avLst/>
          </a:prstGeom>
        </p:spPr>
        <p:txBody>
          <a:bodyPr bIns="91425" tIns="91425" lIns="91425" anchor="b" anchorCtr="0" rIns="91425">
            <a:spAutoFit/>
          </a:bodyPr>
          <a:lstStyle/>
          <a:p>
            <a:pPr>
              <a:buNone/>
            </a:pPr>
            <a:r>
              <a:rPr lang="en"/>
              <a:t>						Dia dose</a:t>
            </a:r>
          </a:p>
        </p:txBody>
      </p:sp>
      <p:sp>
        <p:nvSpPr>
          <p:cNvPr name="Shape 72" id="72"/>
          <p:cNvSpPr/>
          <p:nvPr/>
        </p:nvSpPr>
        <p:spPr>
          <a:xfrm rot="2097006">
            <a:off y="545020" x="6794476"/>
            <a:ext cy="1368480" cx="2049585"/>
          </a:xfrm>
          <a:prstGeom prst="rect">
            <a:avLst/>
          </a:prstGeom>
          <a:blipFill>
            <a:blip r:embed="rId4"/>
            <a:stretch>
              <a:fillRect/>
            </a:stretch>
          </a:blipFill>
          <a:ln>
            <a:noFill/>
          </a:ln>
        </p:spPr>
      </p:sp>
      <p:sp>
        <p:nvSpPr>
          <p:cNvPr name="Shape 73" id="73"/>
          <p:cNvSpPr/>
          <p:nvPr/>
        </p:nvSpPr>
        <p:spPr>
          <a:xfrm>
            <a:off y="86264" x="137775"/>
            <a:ext cy="1403547" cx="2375101"/>
          </a:xfrm>
          <a:prstGeom prst="rect">
            <a:avLst/>
          </a:prstGeom>
          <a:blipFill>
            <a:blip r:embed="rId5"/>
            <a:stretch>
              <a:fillRect/>
            </a:stretch>
          </a:blipFill>
          <a:ln>
            <a:noFill/>
          </a:ln>
        </p:spPr>
      </p:sp>
      <p:sp>
        <p:nvSpPr>
          <p:cNvPr name="Shape 74" id="74"/>
          <p:cNvSpPr/>
          <p:nvPr/>
        </p:nvSpPr>
        <p:spPr>
          <a:xfrm>
            <a:off y="4891862" x="1244298"/>
            <a:ext cy="1781909" cx="2395577"/>
          </a:xfrm>
          <a:prstGeom prst="rect">
            <a:avLst/>
          </a:prstGeom>
          <a:blipFill>
            <a:blip r:embed="rId6"/>
            <a:stretch>
              <a:fillRect/>
            </a:stretch>
          </a:blipFill>
          <a:ln>
            <a:noFil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16" presetID="23" nodeType="clickEffect" fill="hold">
                                  <p:stCondLst>
                                    <p:cond delay="0"/>
                                  </p:stCondLst>
                                  <p:childTnLst>
                                    <p:set>
                                      <p:cBhvr>
                                        <p:cTn dur="1" fill="hold">
                                          <p:stCondLst>
                                            <p:cond delay="0"/>
                                          </p:stCondLst>
                                        </p:cTn>
                                        <p:tgtEl>
                                          <p:spTgt spid="72"/>
                                        </p:tgtEl>
                                        <p:attrNameLst>
                                          <p:attrName>style.visibility</p:attrName>
                                        </p:attrNameLst>
                                      </p:cBhvr>
                                      <p:to>
                                        <p:strVal val="visible"/>
                                      </p:to>
                                    </p:set>
                                    <p:anim valueType="num" calcmode="lin">
                                      <p:cBhvr additive="base">
                                        <p:cTn dur="1000"/>
                                        <p:tgtEl>
                                          <p:spTgt spid="72"/>
                                        </p:tgtEl>
                                        <p:attrNameLst>
                                          <p:attrName>ppt_w</p:attrName>
                                        </p:attrNameLst>
                                      </p:cBhvr>
                                      <p:tavLst>
                                        <p:tav fmla="" tm="0">
                                          <p:val>
                                            <p:strVal val="0"/>
                                          </p:val>
                                        </p:tav>
                                        <p:tav fmla="" tm="100000">
                                          <p:val>
                                            <p:strVal val="#ppt_w"/>
                                          </p:val>
                                        </p:tav>
                                      </p:tavLst>
                                    </p:anim>
                                    <p:anim valueType="num" calcmode="lin">
                                      <p:cBhvr additive="base">
                                        <p:cTn dur="1000"/>
                                        <p:tgtEl>
                                          <p:spTgt spid="72"/>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presetClass="emph" presetSubtype="0" presetID="8" nodeType="clickEffect" fill="hold">
                                  <p:stCondLst>
                                    <p:cond delay="0"/>
                                  </p:stCondLst>
                                  <p:childTnLst>
                                    <p:animRot by="-21600000">
                                      <p:cBhvr>
                                        <p:cTn dur="1000" fill="hold"/>
                                        <p:tgtEl>
                                          <p:spTgt spid="73"/>
                                        </p:tgtEl>
                                        <p:attrNameLst>
                                          <p:attrName>r</p:attrName>
                                        </p:attrNameLst>
                                      </p:cBhvr>
                                    </p:animRot>
                                  </p:childTnLst>
                                </p:cTn>
                              </p:par>
                            </p:childTnLst>
                          </p:cTn>
                        </p:par>
                      </p:childTnLst>
                    </p:cTn>
                  </p:par>
                  <p:par>
                    <p:cTn fill="hold">
                      <p:stCondLst>
                        <p:cond delay="indefinite"/>
                      </p:stCondLst>
                      <p:childTnLst>
                        <p:par>
                          <p:cTn fill="hold">
                            <p:stCondLst>
                              <p:cond delay="0"/>
                            </p:stCondLst>
                            <p:childTnLst>
                              <p:par>
                                <p:cTn presetClass="entr" presetSubtype="8" presetID="2" nodeType="clickEffect" fill="hold">
                                  <p:stCondLst>
                                    <p:cond delay="0"/>
                                  </p:stCondLst>
                                  <p:childTnLst>
                                    <p:set>
                                      <p:cBhvr>
                                        <p:cTn dur="1" fill="hold">
                                          <p:stCondLst>
                                            <p:cond delay="0"/>
                                          </p:stCondLst>
                                        </p:cTn>
                                        <p:tgtEl>
                                          <p:spTgt spid="70"/>
                                        </p:tgtEl>
                                        <p:attrNameLst>
                                          <p:attrName>style.visibility</p:attrName>
                                        </p:attrNameLst>
                                      </p:cBhvr>
                                      <p:to>
                                        <p:strVal val="visible"/>
                                      </p:to>
                                    </p:set>
                                    <p:anim valueType="num" calcmode="lin">
                                      <p:cBhvr additive="base">
                                        <p:cTn dur="1000"/>
                                        <p:tgtEl>
                                          <p:spTgt spid="70"/>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presetClass="entr" presetSubtype="8" presetID="2" nodeType="clickEffect" fill="hold">
                                  <p:stCondLst>
                                    <p:cond delay="0"/>
                                  </p:stCondLst>
                                  <p:childTnLst>
                                    <p:set>
                                      <p:cBhvr>
                                        <p:cTn dur="1" fill="hold">
                                          <p:stCondLst>
                                            <p:cond delay="0"/>
                                          </p:stCondLst>
                                        </p:cTn>
                                        <p:tgtEl>
                                          <p:spTgt spid="74"/>
                                        </p:tgtEl>
                                        <p:attrNameLst>
                                          <p:attrName>style.visibility</p:attrName>
                                        </p:attrNameLst>
                                      </p:cBhvr>
                                      <p:to>
                                        <p:strVal val="visible"/>
                                      </p:to>
                                    </p:set>
                                    <p:anim valueType="num" calcmode="lin">
                                      <p:cBhvr additive="base">
                                        <p:cTn dur="1000"/>
                                        <p:tgtEl>
                                          <p:spTgt spid="74"/>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presetClass="exit" presetSubtype="8" presetID="2" nodeType="clickEffect" fill="hold">
                                  <p:stCondLst>
                                    <p:cond delay="0"/>
                                  </p:stCondLst>
                                  <p:childTnLst>
                                    <p:anim valueType="num" calcmode="lin">
                                      <p:cBhvr additive="base">
                                        <p:cTn dur="1000"/>
                                        <p:tgtEl>
                                          <p:spTgt spid="71"/>
                                        </p:tgtEl>
                                        <p:attrNameLst>
                                          <p:attrName>ppt_x</p:attrName>
                                        </p:attrNameLst>
                                      </p:cBhvr>
                                      <p:tavLst>
                                        <p:tav fmla="" tm="0">
                                          <p:val>
                                            <p:strVal val="#ppt_x"/>
                                          </p:val>
                                        </p:tav>
                                        <p:tav fmla="" tm="100000">
                                          <p:val>
                                            <p:strVal val="#ppt_x-1"/>
                                          </p:val>
                                        </p:tav>
                                      </p:tavLst>
                                    </p:anim>
                                    <p:set>
                                      <p:cBhvr>
                                        <p:cTn dur="1" fill="hold">
                                          <p:stCondLst>
                                            <p:cond delay="1000"/>
                                          </p:stCondLst>
                                        </p:cTn>
                                        <p:tgtEl>
                                          <p:spTgt spid="71"/>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mc:AlternateContent>
    <mc:Choice Requires="p14">
      <p:transition spd="slow">
        <p14:gallery dir="l"/>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3"/>
          <a:stretch>
            <a:fillRect/>
          </a:stretch>
        </a:blipFill>
      </p:bgPr>
    </p:bg>
    <p:spTree>
      <p:nvGrpSpPr>
        <p:cNvPr name="Shape 78" id="78"/>
        <p:cNvGrpSpPr/>
        <p:nvPr/>
      </p:nvGrpSpPr>
      <p:grpSpPr>
        <a:xfrm>
          <a:off y="0" x="0"/>
          <a:ext cy="0" cx="0"/>
          <a:chOff y="0" x="0"/>
          <a:chExt cy="0" cx="0"/>
        </a:xfrm>
      </p:grpSpPr>
      <p:sp>
        <p:nvSpPr>
          <p:cNvPr name="Shape 79" id="79"/>
          <p:cNvSpPr txBox="1"/>
          <p:nvPr>
            <p:ph type="title"/>
          </p:nvPr>
        </p:nvSpPr>
        <p:spPr>
          <a:xfrm rot="853225">
            <a:off y="4097" x="656108"/>
            <a:ext cy="1142930" cx="7831782"/>
          </a:xfrm>
          <a:prstGeom prst="rect">
            <a:avLst/>
          </a:prstGeom>
        </p:spPr>
        <p:txBody>
          <a:bodyPr bIns="91425" tIns="91425" lIns="91425" anchor="b" anchorCtr="0" rIns="91425">
            <a:spAutoFit/>
          </a:bodyPr>
          <a:lstStyle/>
          <a:p>
            <a:pPr>
              <a:buNone/>
            </a:pPr>
            <a:r>
              <a:rPr lang="en"/>
              <a:t>				</a:t>
            </a:r>
            <a:r>
              <a:rPr lang="en">
                <a:solidFill>
                  <a:schemeClr val="lt2"/>
                </a:solidFill>
              </a:rPr>
              <a:t>			</a:t>
            </a:r>
            <a:r>
              <a:rPr lang="en">
                <a:solidFill>
                  <a:srgbClr val="FFFFFF"/>
                </a:solidFill>
              </a:rPr>
              <a:t>Dia tres</a:t>
            </a:r>
          </a:p>
        </p:txBody>
      </p:sp>
      <p:sp>
        <p:nvSpPr>
          <p:cNvPr name="Shape 80" id="80"/>
          <p:cNvSpPr txBox="1"/>
          <p:nvPr>
            <p:ph type="body" idx="1"/>
          </p:nvPr>
        </p:nvSpPr>
        <p:spPr>
          <a:xfrm>
            <a:off y="1579562" x="854948"/>
            <a:ext cy="4988100" cx="7831799"/>
          </a:xfrm>
          <a:prstGeom prst="rect">
            <a:avLst/>
          </a:prstGeom>
        </p:spPr>
        <p:txBody>
          <a:bodyPr bIns="91425" tIns="91425" lIns="91425" anchor="t" anchorCtr="0" rIns="91425">
            <a:spAutoFit/>
          </a:bodyPr>
          <a:lstStyle/>
          <a:p>
            <a:pPr rtl="0" lvl="0">
              <a:buNone/>
            </a:pPr>
            <a:r>
              <a:rPr lang="en"/>
              <a:t>Hola caley,</a:t>
            </a:r>
          </a:p>
          <a:p>
            <a:pPr rtl="0" lvl="0">
              <a:buNone/>
            </a:pPr>
            <a:r>
              <a:rPr lang="en"/>
              <a:t>				Fui manana Ocean World Adventure Park, Marina and Casino. Yo nade con delfines. El parque abrir en las diez en punto. yo también visite los tigres. Me traje la toalla playera, y la crema protectora. Ahora yo soy en el balneario. 															Cariñoso saludos,</a:t>
            </a:r>
          </a:p>
          <a:p>
            <a:pPr rtl="0" lvl="0">
              <a:buNone/>
            </a:pPr>
            <a:r>
              <a:rPr lang="en"/>
              <a:t>							Ofek Barash</a:t>
            </a:r>
          </a:p>
        </p:txBody>
      </p:sp>
      <p:sp>
        <p:nvSpPr>
          <p:cNvPr name="Shape 81" id="81"/>
          <p:cNvSpPr/>
          <p:nvPr/>
        </p:nvSpPr>
        <p:spPr>
          <a:xfrm>
            <a:off y="4888913" x="854948"/>
            <a:ext cy="1829201" cx="1385436"/>
          </a:xfrm>
          <a:prstGeom prst="rect">
            <a:avLst/>
          </a:prstGeom>
          <a:blipFill>
            <a:blip r:embed="rId4"/>
            <a:stretch>
              <a:fillRect/>
            </a:stretch>
          </a:blipFill>
          <a:ln>
            <a:noFill/>
          </a:ln>
        </p:spPr>
      </p:sp>
      <p:sp>
        <p:nvSpPr>
          <p:cNvPr name="Shape 82" id="82"/>
          <p:cNvSpPr/>
          <p:nvPr/>
        </p:nvSpPr>
        <p:spPr>
          <a:xfrm>
            <a:off y="240175" x="6076898"/>
            <a:ext cy="1752600" cx="2609850"/>
          </a:xfrm>
          <a:prstGeom prst="rect">
            <a:avLst/>
          </a:prstGeom>
          <a:blipFill>
            <a:blip r:embed="rId5"/>
            <a:stretch>
              <a:fillRect/>
            </a:stretch>
          </a:blipFill>
          <a:ln>
            <a:noFil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mph" presetSubtype="0" presetID="8" nodeType="clickEffect" fill="hold">
                                  <p:stCondLst>
                                    <p:cond delay="0"/>
                                  </p:stCondLst>
                                  <p:childTnLst>
                                    <p:animRot by="-21600000">
                                      <p:cBhvr>
                                        <p:cTn dur="1000" fill="hold"/>
                                        <p:tgtEl>
                                          <p:spTgt spid="82"/>
                                        </p:tgtEl>
                                        <p:attrNameLst>
                                          <p:attrName>r</p:attrName>
                                        </p:attrNameLst>
                                      </p:cBhvr>
                                    </p:animRot>
                                  </p:childTnLst>
                                </p:cTn>
                              </p:par>
                            </p:childTnLst>
                          </p:cTn>
                        </p:par>
                      </p:childTnLst>
                    </p:cTn>
                  </p:par>
                  <p:par>
                    <p:cTn fill="hold">
                      <p:stCondLst>
                        <p:cond delay="indefinite"/>
                      </p:stCondLst>
                      <p:childTnLst>
                        <p:par>
                          <p:cTn fill="hold">
                            <p:stCondLst>
                              <p:cond delay="0"/>
                            </p:stCondLst>
                            <p:childTnLst>
                              <p:par>
                                <p:cTn presetClass="exit" presetSubtype="32" presetID="23" nodeType="clickEffect" fill="hold">
                                  <p:stCondLst>
                                    <p:cond delay="0"/>
                                  </p:stCondLst>
                                  <p:childTnLst>
                                    <p:anim valueType="num" calcmode="lin">
                                      <p:cBhvr additive="base">
                                        <p:cTn dur="1000"/>
                                        <p:tgtEl>
                                          <p:spTgt spid="79"/>
                                        </p:tgtEl>
                                        <p:attrNameLst>
                                          <p:attrName>ppt_w</p:attrName>
                                        </p:attrNameLst>
                                      </p:cBhvr>
                                      <p:tavLst>
                                        <p:tav fmla="" tm="0">
                                          <p:val>
                                            <p:strVal val="#ppt_w"/>
                                          </p:val>
                                        </p:tav>
                                        <p:tav fmla="" tm="100000">
                                          <p:val>
                                            <p:strVal val="0"/>
                                          </p:val>
                                        </p:tav>
                                      </p:tavLst>
                                    </p:anim>
                                    <p:anim valueType="num" calcmode="lin">
                                      <p:cBhvr additive="base">
                                        <p:cTn dur="1000"/>
                                        <p:tgtEl>
                                          <p:spTgt spid="79"/>
                                        </p:tgtEl>
                                        <p:attrNameLst>
                                          <p:attrName>ppt_h</p:attrName>
                                        </p:attrNameLst>
                                      </p:cBhvr>
                                      <p:tavLst>
                                        <p:tav fmla="" tm="0">
                                          <p:val>
                                            <p:strVal val="#ppt_h"/>
                                          </p:val>
                                        </p:tav>
                                        <p:tav fmla="" tm="100000">
                                          <p:val>
                                            <p:strVal val="0"/>
                                          </p:val>
                                        </p:tav>
                                      </p:tavLst>
                                    </p:anim>
                                    <p:set>
                                      <p:cBhvr>
                                        <p:cTn dur="1" fill="hold">
                                          <p:stCondLst>
                                            <p:cond delay="1000"/>
                                          </p:stCondLst>
                                        </p:cTn>
                                        <p:tgtEl>
                                          <p:spTgt spid="79"/>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presetClass="entr" presetSubtype="16" presetID="23" nodeType="clickEffect" fill="hold">
                                  <p:stCondLst>
                                    <p:cond delay="0"/>
                                  </p:stCondLst>
                                  <p:childTnLst>
                                    <p:set>
                                      <p:cBhvr>
                                        <p:cTn dur="1" fill="hold">
                                          <p:stCondLst>
                                            <p:cond delay="0"/>
                                          </p:stCondLst>
                                        </p:cTn>
                                        <p:tgtEl>
                                          <p:spTgt spid="80"/>
                                        </p:tgtEl>
                                        <p:attrNameLst>
                                          <p:attrName>style.visibility</p:attrName>
                                        </p:attrNameLst>
                                      </p:cBhvr>
                                      <p:to>
                                        <p:strVal val="visible"/>
                                      </p:to>
                                    </p:set>
                                    <p:anim valueType="num" calcmode="lin">
                                      <p:cBhvr additive="base">
                                        <p:cTn dur="1000"/>
                                        <p:tgtEl>
                                          <p:spTgt spid="80"/>
                                        </p:tgtEl>
                                        <p:attrNameLst>
                                          <p:attrName>ppt_w</p:attrName>
                                        </p:attrNameLst>
                                      </p:cBhvr>
                                      <p:tavLst>
                                        <p:tav fmla="" tm="0">
                                          <p:val>
                                            <p:strVal val="0"/>
                                          </p:val>
                                        </p:tav>
                                        <p:tav fmla="" tm="100000">
                                          <p:val>
                                            <p:strVal val="#ppt_w"/>
                                          </p:val>
                                        </p:tav>
                                      </p:tavLst>
                                    </p:anim>
                                    <p:anim valueType="num" calcmode="lin">
                                      <p:cBhvr additive="base">
                                        <p:cTn dur="1000"/>
                                        <p:tgtEl>
                                          <p:spTgt spid="8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presetClass="emph" presetSubtype="0" presetID="8" nodeType="clickEffect" fill="hold">
                                  <p:stCondLst>
                                    <p:cond delay="0"/>
                                  </p:stCondLst>
                                  <p:childTnLst>
                                    <p:animRot by="-21600000">
                                      <p:cBhvr>
                                        <p:cTn dur="1000" fill="hold"/>
                                        <p:tgtEl>
                                          <p:spTgt spid="81"/>
                                        </p:tgtEl>
                                        <p:attrNameLst>
                                          <p:attrName>r</p:attrName>
                                        </p:attrNameLst>
                                      </p:cBhvr>
                                    </p:animRot>
                                  </p:childTnLst>
                                </p:cTn>
                              </p:par>
                            </p:childTnLst>
                          </p:cTn>
                        </p:par>
                      </p:childTnLst>
                    </p:cTn>
                  </p:par>
                </p:childTnLst>
              </p:cTn>
              <p:prevCondLst>
                <p:cond evt="onPrev">
                  <p:tgtEl>
                    <p:sldTgt/>
                  </p:tgtEl>
                </p:cond>
              </p:prevCondLst>
              <p:nextCondLst>
                <p:cond evt="onNext">
                  <p:tgtEl>
                    <p:sldTgt/>
                  </p:tgtEl>
                </p:cond>
              </p:nextCondLst>
            </p:seq>
          </p:childTnLst>
        </p:cTn>
      </p:par>
    </p:tnLst>
  </p:timing>
  <mc:AlternateContent>
    <mc:Choice Requires="p14">
      <p:transition spd="slow">
        <p14:prism dir="l"/>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3"/>
          <a:stretch>
            <a:fillRect/>
          </a:stretch>
        </a:blipFill>
      </p:bgPr>
    </p:bg>
    <p:spTree>
      <p:nvGrpSpPr>
        <p:cNvPr name="Shape 86" id="86"/>
        <p:cNvGrpSpPr/>
        <p:nvPr/>
      </p:nvGrpSpPr>
      <p:grpSpPr>
        <a:xfrm>
          <a:off y="0" x="0"/>
          <a:ext cy="0" cx="0"/>
          <a:chOff y="0" x="0"/>
          <a:chExt cy="0" cx="0"/>
        </a:xfrm>
      </p:grpSpPr>
      <p:sp>
        <p:nvSpPr>
          <p:cNvPr name="Shape 87" id="87"/>
          <p:cNvSpPr txBox="1"/>
          <p:nvPr>
            <p:ph type="body" idx="1"/>
          </p:nvPr>
        </p:nvSpPr>
        <p:spPr>
          <a:xfrm>
            <a:off y="1579562" x="854948"/>
            <a:ext cy="4988100" cx="7831799"/>
          </a:xfrm>
          <a:prstGeom prst="rect">
            <a:avLst/>
          </a:prstGeom>
        </p:spPr>
        <p:txBody>
          <a:bodyPr bIns="91425" tIns="91425" lIns="91425" anchor="t" anchorCtr="0" rIns="91425">
            <a:spAutoFit/>
          </a:bodyPr>
          <a:lstStyle/>
          <a:p>
            <a:pPr rtl="0" lvl="0">
              <a:buNone/>
            </a:pPr>
            <a:r>
              <a:rPr lang="en">
                <a:solidFill>
                  <a:srgbClr val="FFFFFF"/>
                </a:solidFill>
              </a:rPr>
              <a:t>Hola Caley, </a:t>
            </a:r>
          </a:p>
          <a:p>
            <a:pPr rtl="0" lvl="0">
              <a:buNone/>
            </a:pPr>
            <a:r>
              <a:rPr lang="en">
                <a:solidFill>
                  <a:srgbClr val="FFFFFF"/>
                </a:solidFill>
              </a:rPr>
              <a:t>				Fui la restaurante para la cena.  El nombre es Celuisma. La comida es muy bueno. Yo orden la comida traditional. yo llevan de un vestido lujo. En la vista yo mire personas practicar surfing, y la plancha de vela. Escribe manana.																	Cariñosos saludos,</a:t>
            </a:r>
          </a:p>
          <a:p>
            <a:pPr>
              <a:buNone/>
            </a:pPr>
            <a:r>
              <a:rPr lang="en">
                <a:solidFill>
                  <a:srgbClr val="FFFFFF"/>
                </a:solidFill>
              </a:rPr>
              <a:t>									Ofek Barash</a:t>
            </a:r>
          </a:p>
        </p:txBody>
      </p:sp>
      <p:sp>
        <p:nvSpPr>
          <p:cNvPr name="Shape 88" id="88"/>
          <p:cNvSpPr txBox="1"/>
          <p:nvPr>
            <p:ph type="title"/>
          </p:nvPr>
        </p:nvSpPr>
        <p:spPr>
          <a:xfrm>
            <a:off y="216537" x="854948"/>
            <a:ext cy="1143000" cx="7831799"/>
          </a:xfrm>
          <a:prstGeom prst="rect">
            <a:avLst/>
          </a:prstGeom>
        </p:spPr>
        <p:txBody>
          <a:bodyPr bIns="91425" tIns="91425" lIns="91425" anchor="b" anchorCtr="0" rIns="91425">
            <a:spAutoFit/>
          </a:bodyPr>
          <a:lstStyle/>
          <a:p>
            <a:pPr>
              <a:buNone/>
            </a:pPr>
            <a:r>
              <a:rPr lang="en"/>
              <a:t>					Dia Cuatro</a:t>
            </a:r>
          </a:p>
        </p:txBody>
      </p:sp>
      <p:sp>
        <p:nvSpPr>
          <p:cNvPr name="Shape 89" id="89"/>
          <p:cNvSpPr/>
          <p:nvPr/>
        </p:nvSpPr>
        <p:spPr>
          <a:xfrm>
            <a:off y="4929112" x="698012"/>
            <a:ext cy="1695644" cx="2254812"/>
          </a:xfrm>
          <a:prstGeom prst="rect">
            <a:avLst/>
          </a:prstGeom>
          <a:blipFill>
            <a:blip r:embed="rId4"/>
            <a:stretch>
              <a:fillRect/>
            </a:stretch>
          </a:blipFill>
          <a:ln>
            <a:noFill/>
          </a:ln>
        </p:spPr>
      </p:sp>
      <p:sp>
        <p:nvSpPr>
          <p:cNvPr name="Shape 90" id="90"/>
          <p:cNvSpPr/>
          <p:nvPr/>
        </p:nvSpPr>
        <p:spPr>
          <a:xfrm>
            <a:off y="56262" x="5818637"/>
            <a:ext cy="2238375" cx="2981325"/>
          </a:xfrm>
          <a:prstGeom prst="rect">
            <a:avLst/>
          </a:prstGeom>
          <a:blipFill>
            <a:blip r:embed="rId5"/>
            <a:stretch>
              <a:fillRect/>
            </a:stretch>
          </a:blipFill>
          <a:ln>
            <a:noFill/>
          </a:ln>
        </p:spPr>
      </p:sp>
      <p:sp>
        <p:nvSpPr>
          <p:cNvPr name="Shape 91" id="91"/>
          <p:cNvSpPr/>
          <p:nvPr/>
        </p:nvSpPr>
        <p:spPr>
          <a:xfrm rot="-1124654">
            <a:off y="240361" x="161339"/>
            <a:ext cy="1286098" cx="1708242"/>
          </a:xfrm>
          <a:prstGeom prst="rect">
            <a:avLst/>
          </a:prstGeom>
          <a:blipFill>
            <a:blip r:embed="rId6"/>
            <a:stretch>
              <a:fillRect/>
            </a:stretch>
          </a:blipFill>
          <a:ln>
            <a:noFill/>
          </a:ln>
        </p:spPr>
      </p:sp>
    </p:spTree>
  </p:cSld>
  <p:clrMapOvr>
    <a:masterClrMapping/>
  </p:clrMapOvr>
  <p:transition>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xit" presetSubtype="8" presetID="2" nodeType="clickEffect" fill="hold">
                                  <p:stCondLst>
                                    <p:cond delay="0"/>
                                  </p:stCondLst>
                                  <p:childTnLst>
                                    <p:anim valueType="num" calcmode="lin">
                                      <p:cBhvr additive="base">
                                        <p:cTn dur="1000"/>
                                        <p:tgtEl>
                                          <p:spTgt spid="90"/>
                                        </p:tgtEl>
                                        <p:attrNameLst>
                                          <p:attrName>ppt_x</p:attrName>
                                        </p:attrNameLst>
                                      </p:cBhvr>
                                      <p:tavLst>
                                        <p:tav fmla="" tm="0">
                                          <p:val>
                                            <p:strVal val="#ppt_x"/>
                                          </p:val>
                                        </p:tav>
                                        <p:tav fmla="" tm="100000">
                                          <p:val>
                                            <p:strVal val="#ppt_x-1"/>
                                          </p:val>
                                        </p:tav>
                                      </p:tavLst>
                                    </p:anim>
                                    <p:set>
                                      <p:cBhvr>
                                        <p:cTn dur="1" fill="hold">
                                          <p:stCondLst>
                                            <p:cond delay="1000"/>
                                          </p:stCondLst>
                                        </p:cTn>
                                        <p:tgtEl>
                                          <p:spTgt spid="90"/>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presetClass="entr" presetSubtype="8" presetID="2" nodeType="clickEffect" fill="hold">
                                  <p:stCondLst>
                                    <p:cond delay="0"/>
                                  </p:stCondLst>
                                  <p:childTnLst>
                                    <p:set>
                                      <p:cBhvr>
                                        <p:cTn dur="1" fill="hold">
                                          <p:stCondLst>
                                            <p:cond delay="0"/>
                                          </p:stCondLst>
                                        </p:cTn>
                                        <p:tgtEl>
                                          <p:spTgt spid="91"/>
                                        </p:tgtEl>
                                        <p:attrNameLst>
                                          <p:attrName>style.visibility</p:attrName>
                                        </p:attrNameLst>
                                      </p:cBhvr>
                                      <p:to>
                                        <p:strVal val="visible"/>
                                      </p:to>
                                    </p:set>
                                    <p:anim valueType="num" calcmode="lin">
                                      <p:cBhvr additive="base">
                                        <p:cTn dur="1000"/>
                                        <p:tgtEl>
                                          <p:spTgt spid="91"/>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presetClass="emph" presetSubtype="0" presetID="8" nodeType="clickEffect" fill="hold">
                                  <p:stCondLst>
                                    <p:cond delay="0"/>
                                  </p:stCondLst>
                                  <p:childTnLst>
                                    <p:animRot by="-21600000">
                                      <p:cBhvr>
                                        <p:cTn dur="1000" fill="hold"/>
                                        <p:tgtEl>
                                          <p:spTgt spid="88"/>
                                        </p:tgtEl>
                                        <p:attrNameLst>
                                          <p:attrName>r</p:attrName>
                                        </p:attrNameLst>
                                      </p:cBhvr>
                                    </p:animRot>
                                  </p:childTnLst>
                                </p:cTn>
                              </p:par>
                            </p:childTnLst>
                          </p:cTn>
                        </p:par>
                      </p:childTnLst>
                    </p:cTn>
                  </p:par>
                  <p:par>
                    <p:cTn fill="hold">
                      <p:stCondLst>
                        <p:cond delay="indefinite"/>
                      </p:stCondLst>
                      <p:childTnLst>
                        <p:par>
                          <p:cTn fill="hold">
                            <p:stCondLst>
                              <p:cond delay="0"/>
                            </p:stCondLst>
                            <p:childTnLst>
                              <p:par>
                                <p:cTn presetClass="exit" presetSubtype="32" presetID="23" nodeType="clickEffect" fill="hold">
                                  <p:stCondLst>
                                    <p:cond delay="0"/>
                                  </p:stCondLst>
                                  <p:childTnLst>
                                    <p:anim valueType="num" calcmode="lin">
                                      <p:cBhvr additive="base">
                                        <p:cTn dur="1000"/>
                                        <p:tgtEl>
                                          <p:spTgt spid="87"/>
                                        </p:tgtEl>
                                        <p:attrNameLst>
                                          <p:attrName>ppt_w</p:attrName>
                                        </p:attrNameLst>
                                      </p:cBhvr>
                                      <p:tavLst>
                                        <p:tav fmla="" tm="0">
                                          <p:val>
                                            <p:strVal val="#ppt_w"/>
                                          </p:val>
                                        </p:tav>
                                        <p:tav fmla="" tm="100000">
                                          <p:val>
                                            <p:strVal val="0"/>
                                          </p:val>
                                        </p:tav>
                                      </p:tavLst>
                                    </p:anim>
                                    <p:anim valueType="num" calcmode="lin">
                                      <p:cBhvr additive="base">
                                        <p:cTn dur="1000"/>
                                        <p:tgtEl>
                                          <p:spTgt spid="87"/>
                                        </p:tgtEl>
                                        <p:attrNameLst>
                                          <p:attrName>ppt_h</p:attrName>
                                        </p:attrNameLst>
                                      </p:cBhvr>
                                      <p:tavLst>
                                        <p:tav fmla="" tm="0">
                                          <p:val>
                                            <p:strVal val="#ppt_h"/>
                                          </p:val>
                                        </p:tav>
                                        <p:tav fmla="" tm="100000">
                                          <p:val>
                                            <p:strVal val="0"/>
                                          </p:val>
                                        </p:tav>
                                      </p:tavLst>
                                    </p:anim>
                                    <p:set>
                                      <p:cBhvr>
                                        <p:cTn dur="1" fill="hold">
                                          <p:stCondLst>
                                            <p:cond delay="1000"/>
                                          </p:stCondLst>
                                        </p:cTn>
                                        <p:tgtEl>
                                          <p:spTgt spid="87"/>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presetClass="entr" presetSubtype="16" presetID="23" nodeType="clickEffect" fill="hold">
                                  <p:stCondLst>
                                    <p:cond delay="0"/>
                                  </p:stCondLst>
                                  <p:childTnLst>
                                    <p:set>
                                      <p:cBhvr>
                                        <p:cTn dur="1" fill="hold">
                                          <p:stCondLst>
                                            <p:cond delay="0"/>
                                          </p:stCondLst>
                                        </p:cTn>
                                        <p:tgtEl>
                                          <p:spTgt spid="89"/>
                                        </p:tgtEl>
                                        <p:attrNameLst>
                                          <p:attrName>style.visibility</p:attrName>
                                        </p:attrNameLst>
                                      </p:cBhvr>
                                      <p:to>
                                        <p:strVal val="visible"/>
                                      </p:to>
                                    </p:set>
                                    <p:anim valueType="num" calcmode="lin">
                                      <p:cBhvr additive="base">
                                        <p:cTn dur="1000"/>
                                        <p:tgtEl>
                                          <p:spTgt spid="89"/>
                                        </p:tgtEl>
                                        <p:attrNameLst>
                                          <p:attrName>ppt_w</p:attrName>
                                        </p:attrNameLst>
                                      </p:cBhvr>
                                      <p:tavLst>
                                        <p:tav fmla="" tm="0">
                                          <p:val>
                                            <p:strVal val="0"/>
                                          </p:val>
                                        </p:tav>
                                        <p:tav fmla="" tm="100000">
                                          <p:val>
                                            <p:strVal val="#ppt_w"/>
                                          </p:val>
                                        </p:tav>
                                      </p:tavLst>
                                    </p:anim>
                                    <p:anim valueType="num" calcmode="lin">
                                      <p:cBhvr additive="base">
                                        <p:cTn dur="1000"/>
                                        <p:tgtEl>
                                          <p:spTgt spid="89"/>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3"/>
          <a:stretch>
            <a:fillRect/>
          </a:stretch>
        </a:blipFill>
      </p:bgPr>
    </p:bg>
    <p:spTree>
      <p:nvGrpSpPr>
        <p:cNvPr name="Shape 95" id="95"/>
        <p:cNvGrpSpPr/>
        <p:nvPr/>
      </p:nvGrpSpPr>
      <p:grpSpPr>
        <a:xfrm>
          <a:off y="0" x="0"/>
          <a:ext cy="0" cx="0"/>
          <a:chOff y="0" x="0"/>
          <a:chExt cy="0" cx="0"/>
        </a:xfrm>
      </p:grpSpPr>
      <p:sp>
        <p:nvSpPr>
          <p:cNvPr name="Shape 96" id="96"/>
          <p:cNvSpPr txBox="1"/>
          <p:nvPr>
            <p:ph type="body" idx="1"/>
          </p:nvPr>
        </p:nvSpPr>
        <p:spPr>
          <a:xfrm>
            <a:off y="1579562" x="854948"/>
            <a:ext cy="4988100" cx="7831799"/>
          </a:xfrm>
          <a:prstGeom prst="rect">
            <a:avLst/>
          </a:prstGeom>
        </p:spPr>
        <p:txBody>
          <a:bodyPr bIns="91425" tIns="91425" lIns="91425" anchor="t" anchorCtr="0" rIns="91425">
            <a:spAutoFit/>
          </a:bodyPr>
          <a:lstStyle/>
          <a:p>
            <a:pPr rtl="0" lvl="0">
              <a:buNone/>
            </a:pPr>
            <a:r>
              <a:rPr lang="en">
                <a:solidFill>
                  <a:srgbClr val="FF00FF"/>
                </a:solidFill>
              </a:rPr>
              <a:t>Hola Caley,</a:t>
            </a:r>
          </a:p>
          <a:p>
            <a:pPr indent="0" marL="0" rtl="0" lvl="0">
              <a:buNone/>
            </a:pPr>
            <a:r>
              <a:rPr lang="en">
                <a:solidFill>
                  <a:srgbClr val="FF00FF"/>
                </a:solidFill>
              </a:rPr>
              <a:t>                  Fui a la playa Edwin Thomas. yo traje de baño,y la toalla playera. Yo buceo en la playa. No practicar surfing y no practicar la plancha de vela. Tambien tomar el sol. Hoy es muy último dia. Estoy muy triste. 								</a:t>
            </a:r>
          </a:p>
          <a:p>
            <a:pPr indent="0" marL="0" rtl="0" lvl="0">
              <a:buNone/>
            </a:pPr>
            <a:r>
              <a:rPr lang="en">
                <a:solidFill>
                  <a:srgbClr val="FF00FF"/>
                </a:solidFill>
              </a:rPr>
              <a:t>											Hasta pronto,</a:t>
            </a:r>
          </a:p>
          <a:p>
            <a:pPr indent="0" marL="0" rtl="0" lvl="0">
              <a:buNone/>
            </a:pPr>
            <a:r>
              <a:rPr lang="en">
                <a:solidFill>
                  <a:srgbClr val="FF00FF"/>
                </a:solidFill>
              </a:rPr>
              <a:t>											Ofek Barash</a:t>
            </a:r>
          </a:p>
        </p:txBody>
      </p:sp>
      <p:sp>
        <p:nvSpPr>
          <p:cNvPr name="Shape 97" id="97"/>
          <p:cNvSpPr txBox="1"/>
          <p:nvPr>
            <p:ph type="title"/>
          </p:nvPr>
        </p:nvSpPr>
        <p:spPr>
          <a:xfrm>
            <a:off y="216537" x="854948"/>
            <a:ext cy="1143000" cx="7831799"/>
          </a:xfrm>
          <a:prstGeom prst="rect">
            <a:avLst/>
          </a:prstGeom>
        </p:spPr>
        <p:txBody>
          <a:bodyPr bIns="91425" tIns="91425" lIns="91425" anchor="b" anchorCtr="0" rIns="91425">
            <a:spAutoFit/>
          </a:bodyPr>
          <a:lstStyle/>
          <a:p>
            <a:pPr>
              <a:buNone/>
            </a:pPr>
            <a:r>
              <a:rPr lang="en"/>
              <a:t>						Dia Cinco</a:t>
            </a:r>
          </a:p>
        </p:txBody>
      </p:sp>
      <p:sp>
        <p:nvSpPr>
          <p:cNvPr name="Shape 98" id="98"/>
          <p:cNvSpPr/>
          <p:nvPr/>
        </p:nvSpPr>
        <p:spPr>
          <a:xfrm>
            <a:off y="216537" x="6190525"/>
            <a:ext cy="1813861" cx="2422805"/>
          </a:xfrm>
          <a:prstGeom prst="rect">
            <a:avLst/>
          </a:prstGeom>
          <a:blipFill>
            <a:blip r:embed="rId4"/>
            <a:stretch>
              <a:fillRect/>
            </a:stretch>
          </a:blipFill>
          <a:ln>
            <a:noFill/>
          </a:ln>
        </p:spPr>
      </p:sp>
      <p:sp>
        <p:nvSpPr>
          <p:cNvPr name="Shape 99" id="99"/>
          <p:cNvSpPr/>
          <p:nvPr/>
        </p:nvSpPr>
        <p:spPr>
          <a:xfrm>
            <a:off y="4712650" x="3415008"/>
            <a:ext cy="1373447" cx="2313981"/>
          </a:xfrm>
          <a:prstGeom prst="rect">
            <a:avLst/>
          </a:prstGeom>
          <a:blipFill>
            <a:blip r:embed="rId5"/>
            <a:stretch>
              <a:fillRect/>
            </a:stretch>
          </a:blipFill>
          <a:ln>
            <a:noFill/>
          </a:ln>
        </p:spPr>
      </p:sp>
      <p:sp>
        <p:nvSpPr>
          <p:cNvPr name="Shape 100" id="100"/>
          <p:cNvSpPr/>
          <p:nvPr/>
        </p:nvSpPr>
        <p:spPr>
          <a:xfrm>
            <a:off y="109260" x="105662"/>
            <a:ext cy="1470302" cx="1964380"/>
          </a:xfrm>
          <a:prstGeom prst="rect">
            <a:avLst/>
          </a:prstGeom>
          <a:blipFill>
            <a:blip r:embed="rId6"/>
            <a:stretch>
              <a:fillRect/>
            </a:stretch>
          </a:blipFill>
          <a:ln>
            <a:noFill/>
          </a:ln>
        </p:spPr>
      </p:sp>
      <p:sp>
        <p:nvSpPr>
          <p:cNvPr name="Shape 101" id="101"/>
          <p:cNvSpPr/>
          <p:nvPr/>
        </p:nvSpPr>
        <p:spPr>
          <a:xfrm>
            <a:off y="4841225" x="730987"/>
            <a:ext cy="1847850" cx="2466975"/>
          </a:xfrm>
          <a:prstGeom prst="rect">
            <a:avLst/>
          </a:prstGeom>
          <a:blipFill>
            <a:blip r:embed="rId7"/>
            <a:stretch>
              <a:fillRect/>
            </a:stretch>
          </a:blipFill>
          <a:ln>
            <a:noFil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16" presetID="23" nodeType="clickEffect" fill="hold">
                                  <p:stCondLst>
                                    <p:cond delay="0"/>
                                  </p:stCondLst>
                                  <p:childTnLst>
                                    <p:set>
                                      <p:cBhvr>
                                        <p:cTn dur="1" fill="hold">
                                          <p:stCondLst>
                                            <p:cond delay="0"/>
                                          </p:stCondLst>
                                        </p:cTn>
                                        <p:tgtEl>
                                          <p:spTgt spid="98"/>
                                        </p:tgtEl>
                                        <p:attrNameLst>
                                          <p:attrName>style.visibility</p:attrName>
                                        </p:attrNameLst>
                                      </p:cBhvr>
                                      <p:to>
                                        <p:strVal val="visible"/>
                                      </p:to>
                                    </p:set>
                                    <p:anim valueType="num" calcmode="lin">
                                      <p:cBhvr additive="base">
                                        <p:cTn dur="1000"/>
                                        <p:tgtEl>
                                          <p:spTgt spid="98"/>
                                        </p:tgtEl>
                                        <p:attrNameLst>
                                          <p:attrName>ppt_w</p:attrName>
                                        </p:attrNameLst>
                                      </p:cBhvr>
                                      <p:tavLst>
                                        <p:tav fmla="" tm="0">
                                          <p:val>
                                            <p:strVal val="0"/>
                                          </p:val>
                                        </p:tav>
                                        <p:tav fmla="" tm="100000">
                                          <p:val>
                                            <p:strVal val="#ppt_w"/>
                                          </p:val>
                                        </p:tav>
                                      </p:tavLst>
                                    </p:anim>
                                    <p:anim valueType="num" calcmode="lin">
                                      <p:cBhvr additive="base">
                                        <p:cTn dur="1000"/>
                                        <p:tgtEl>
                                          <p:spTgt spid="9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presetClass="emph" presetSubtype="0" presetID="8" nodeType="clickEffect" fill="hold">
                                  <p:stCondLst>
                                    <p:cond delay="0"/>
                                  </p:stCondLst>
                                  <p:childTnLst>
                                    <p:animRot by="-21600000">
                                      <p:cBhvr>
                                        <p:cTn dur="1000" fill="hold"/>
                                        <p:tgtEl>
                                          <p:spTgt spid="97"/>
                                        </p:tgtEl>
                                        <p:attrNameLst>
                                          <p:attrName>r</p:attrName>
                                        </p:attrNameLst>
                                      </p:cBhvr>
                                    </p:animRot>
                                  </p:childTnLst>
                                </p:cTn>
                              </p:par>
                            </p:childTnLst>
                          </p:cTn>
                        </p:par>
                      </p:childTnLst>
                    </p:cTn>
                  </p:par>
                  <p:par>
                    <p:cTn fill="hold">
                      <p:stCondLst>
                        <p:cond delay="indefinite"/>
                      </p:stCondLst>
                      <p:childTnLst>
                        <p:par>
                          <p:cTn fill="hold">
                            <p:stCondLst>
                              <p:cond delay="0"/>
                            </p:stCondLst>
                            <p:childTnLst>
                              <p:par>
                                <p:cTn presetClass="emph" presetSubtype="0" presetID="8" nodeType="clickEffect" fill="hold">
                                  <p:stCondLst>
                                    <p:cond delay="0"/>
                                  </p:stCondLst>
                                  <p:childTnLst>
                                    <p:animRot by="-21600000">
                                      <p:cBhvr>
                                        <p:cTn dur="1000" fill="hold"/>
                                        <p:tgtEl>
                                          <p:spTgt spid="100"/>
                                        </p:tgtEl>
                                        <p:attrNameLst>
                                          <p:attrName>r</p:attrName>
                                        </p:attrNameLst>
                                      </p:cBhvr>
                                    </p:animRot>
                                  </p:childTnLst>
                                </p:cTn>
                              </p:par>
                            </p:childTnLst>
                          </p:cTn>
                        </p:par>
                      </p:childTnLst>
                    </p:cTn>
                  </p:par>
                  <p:par>
                    <p:cTn fill="hold">
                      <p:stCondLst>
                        <p:cond delay="indefinite"/>
                      </p:stCondLst>
                      <p:childTnLst>
                        <p:par>
                          <p:cTn fill="hold">
                            <p:stCondLst>
                              <p:cond delay="0"/>
                            </p:stCondLst>
                            <p:childTnLst>
                              <p:par>
                                <p:cTn presetClass="exit" presetSubtype="0" presetID="10" nodeType="clickEffect" fill="hold">
                                  <p:stCondLst>
                                    <p:cond delay="0"/>
                                  </p:stCondLst>
                                  <p:childTnLst>
                                    <p:animEffect filter="fade" transition="out">
                                      <p:cBhvr>
                                        <p:cTn dur="1000"/>
                                        <p:tgtEl>
                                          <p:spTgt spid="96"/>
                                        </p:tgtEl>
                                      </p:cBhvr>
                                    </p:animEffect>
                                    <p:set>
                                      <p:cBhvr>
                                        <p:cTn dur="1" fill="hold">
                                          <p:stCondLst>
                                            <p:cond delay="1000"/>
                                          </p:stCondLst>
                                        </p:cTn>
                                        <p:tgtEl>
                                          <p:spTgt spid="96"/>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presetClass="entr" presetSubtype="8" presetID="2" nodeType="clickEffect" fill="hold">
                                  <p:stCondLst>
                                    <p:cond delay="0"/>
                                  </p:stCondLst>
                                  <p:childTnLst>
                                    <p:set>
                                      <p:cBhvr>
                                        <p:cTn dur="1" fill="hold">
                                          <p:stCondLst>
                                            <p:cond delay="0"/>
                                          </p:stCondLst>
                                        </p:cTn>
                                        <p:tgtEl>
                                          <p:spTgt spid="99"/>
                                        </p:tgtEl>
                                        <p:attrNameLst>
                                          <p:attrName>style.visibility</p:attrName>
                                        </p:attrNameLst>
                                      </p:cBhvr>
                                      <p:to>
                                        <p:strVal val="visible"/>
                                      </p:to>
                                    </p:set>
                                    <p:anim valueType="num" calcmode="lin">
                                      <p:cBhvr additive="base">
                                        <p:cTn dur="1000"/>
                                        <p:tgtEl>
                                          <p:spTgt spid="99"/>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presetClass="entr" presetSubtype="16" presetID="23" nodeType="clickEffect" fill="hold">
                                  <p:stCondLst>
                                    <p:cond delay="0"/>
                                  </p:stCondLst>
                                  <p:childTnLst>
                                    <p:set>
                                      <p:cBhvr>
                                        <p:cTn dur="1" fill="hold">
                                          <p:stCondLst>
                                            <p:cond delay="0"/>
                                          </p:stCondLst>
                                        </p:cTn>
                                        <p:tgtEl>
                                          <p:spTgt spid="101"/>
                                        </p:tgtEl>
                                        <p:attrNameLst>
                                          <p:attrName>style.visibility</p:attrName>
                                        </p:attrNameLst>
                                      </p:cBhvr>
                                      <p:to>
                                        <p:strVal val="visible"/>
                                      </p:to>
                                    </p:set>
                                    <p:anim valueType="num" calcmode="lin">
                                      <p:cBhvr additive="base">
                                        <p:cTn dur="1000"/>
                                        <p:tgtEl>
                                          <p:spTgt spid="101"/>
                                        </p:tgtEl>
                                        <p:attrNameLst>
                                          <p:attrName>ppt_w</p:attrName>
                                        </p:attrNameLst>
                                      </p:cBhvr>
                                      <p:tavLst>
                                        <p:tav fmla="" tm="0">
                                          <p:val>
                                            <p:strVal val="0"/>
                                          </p:val>
                                        </p:tav>
                                        <p:tav fmla="" tm="100000">
                                          <p:val>
                                            <p:strVal val="#ppt_w"/>
                                          </p:val>
                                        </p:tav>
                                      </p:tavLst>
                                    </p:anim>
                                    <p:anim valueType="num" calcmode="lin">
                                      <p:cBhvr additive="base">
                                        <p:cTn dur="1000"/>
                                        <p:tgtEl>
                                          <p:spTgt spid="101"/>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mc:AlternateContent>
    <mc:Choice Requires="p14">
      <p:transition spd="slow">
        <p14:gallery dir="l"/>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3"/>
          <a:stretch>
            <a:fillRect/>
          </a:stretch>
        </a:blipFill>
      </p:bgPr>
    </p:bg>
    <p:spTree>
      <p:nvGrpSpPr>
        <p:cNvPr name="Shape 105" id="105"/>
        <p:cNvGrpSpPr/>
        <p:nvPr/>
      </p:nvGrpSpPr>
      <p:grpSpPr>
        <a:xfrm>
          <a:off y="0" x="0"/>
          <a:ext cy="0" cx="0"/>
          <a:chOff y="0" x="0"/>
          <a:chExt cy="0" cx="0"/>
        </a:xfrm>
      </p:grpSpPr>
      <p:sp>
        <p:nvSpPr>
          <p:cNvPr name="Shape 106" id="106"/>
          <p:cNvSpPr txBox="1"/>
          <p:nvPr>
            <p:ph type="body" idx="1"/>
          </p:nvPr>
        </p:nvSpPr>
        <p:spPr>
          <a:xfrm>
            <a:off y="1579562" x="854948"/>
            <a:ext cy="4988100" cx="7831799"/>
          </a:xfrm>
          <a:prstGeom prst="rect">
            <a:avLst/>
          </a:prstGeom>
        </p:spPr>
        <p:txBody>
          <a:bodyPr bIns="91425" tIns="91425" lIns="91425" anchor="t" anchorCtr="0" rIns="91425">
            <a:spAutoFit/>
          </a:bodyPr>
          <a:lstStyle/>
          <a:p>
            <a:pPr>
              <a:buNone/>
            </a:pPr>
            <a:r>
              <a:rPr lang="en">
                <a:solidFill>
                  <a:srgbClr val="000000"/>
                </a:solidFill>
              </a:rPr>
              <a:t>La nieves en el frío.Quiero estar en la playa. </a:t>
            </a:r>
          </a:p>
        </p:txBody>
      </p:sp>
      <p:sp>
        <p:nvSpPr>
          <p:cNvPr name="Shape 107" id="107"/>
          <p:cNvSpPr txBox="1"/>
          <p:nvPr>
            <p:ph type="title"/>
          </p:nvPr>
        </p:nvSpPr>
        <p:spPr>
          <a:xfrm>
            <a:off y="216537" x="854948"/>
            <a:ext cy="1143000" cx="7831799"/>
          </a:xfrm>
          <a:prstGeom prst="rect">
            <a:avLst/>
          </a:prstGeom>
        </p:spPr>
        <p:txBody>
          <a:bodyPr bIns="91425" tIns="91425" lIns="91425" anchor="b" anchorCtr="0" rIns="91425">
            <a:spAutoFit/>
          </a:bodyPr>
          <a:lstStyle/>
          <a:p>
            <a:pPr>
              <a:buNone/>
            </a:pPr>
            <a:r>
              <a:rPr lang="en"/>
              <a:t>				  Ahora estoy en casa</a:t>
            </a:r>
          </a:p>
        </p:txBody>
      </p:sp>
      <p:sp>
        <p:nvSpPr>
          <p:cNvPr name="Shape 108" id="108"/>
          <p:cNvSpPr/>
          <p:nvPr/>
        </p:nvSpPr>
        <p:spPr>
          <a:xfrm>
            <a:off y="-73974" x="140212"/>
            <a:ext cy="1724025" cx="2657475"/>
          </a:xfrm>
          <a:prstGeom prst="rect">
            <a:avLst/>
          </a:prstGeom>
          <a:blipFill>
            <a:blip r:embed="rId4"/>
            <a:stretch>
              <a:fillRect/>
            </a:stretch>
          </a:blipFill>
          <a:ln>
            <a:noFill/>
          </a:ln>
        </p:spPr>
      </p:sp>
      <p:sp>
        <p:nvSpPr>
          <p:cNvPr name="Shape 109" id="109"/>
          <p:cNvSpPr/>
          <p:nvPr/>
        </p:nvSpPr>
        <p:spPr>
          <a:xfrm>
            <a:off y="3875712" x="5388487"/>
            <a:ext cy="2825973" cx="3133725"/>
          </a:xfrm>
          <a:prstGeom prst="rect">
            <a:avLst/>
          </a:prstGeom>
          <a:blipFill>
            <a:blip r:embed="rId5"/>
            <a:stretch>
              <a:fillRect/>
            </a:stretch>
          </a:blipFill>
          <a:ln>
            <a:noFill/>
          </a:ln>
        </p:spPr>
      </p:sp>
      <p:sp>
        <p:nvSpPr>
          <p:cNvPr name="Shape 110" id="110"/>
          <p:cNvSpPr/>
          <p:nvPr/>
        </p:nvSpPr>
        <p:spPr>
          <a:xfrm>
            <a:off y="3875712" x="749212"/>
            <a:ext cy="2691951" cx="4058826"/>
          </a:xfrm>
          <a:prstGeom prst="rect">
            <a:avLst/>
          </a:prstGeom>
          <a:blipFill>
            <a:blip r:embed="rId6"/>
            <a:stretch>
              <a:fillRect/>
            </a:stretch>
          </a:blipFill>
          <a:ln>
            <a:noFil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xit" presetSubtype="8" presetID="2" nodeType="clickEffect" fill="hold">
                                  <p:stCondLst>
                                    <p:cond delay="0"/>
                                  </p:stCondLst>
                                  <p:childTnLst>
                                    <p:anim valueType="num" calcmode="lin">
                                      <p:cBhvr additive="base">
                                        <p:cTn dur="1000"/>
                                        <p:tgtEl>
                                          <p:spTgt spid="106"/>
                                        </p:tgtEl>
                                        <p:attrNameLst>
                                          <p:attrName>ppt_x</p:attrName>
                                        </p:attrNameLst>
                                      </p:cBhvr>
                                      <p:tavLst>
                                        <p:tav fmla="" tm="0">
                                          <p:val>
                                            <p:strVal val="#ppt_x"/>
                                          </p:val>
                                        </p:tav>
                                        <p:tav fmla="" tm="100000">
                                          <p:val>
                                            <p:strVal val="#ppt_x-1"/>
                                          </p:val>
                                        </p:tav>
                                      </p:tavLst>
                                    </p:anim>
                                    <p:set>
                                      <p:cBhvr>
                                        <p:cTn dur="1" fill="hold">
                                          <p:stCondLst>
                                            <p:cond delay="1000"/>
                                          </p:stCondLst>
                                        </p:cTn>
                                        <p:tgtEl>
                                          <p:spTgt spid="106"/>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presetClass="exit" presetSubtype="0" presetID="10" nodeType="clickEffect" fill="hold">
                                  <p:stCondLst>
                                    <p:cond delay="0"/>
                                  </p:stCondLst>
                                  <p:childTnLst>
                                    <p:animEffect filter="fade" transition="out">
                                      <p:cBhvr>
                                        <p:cTn dur="1000"/>
                                        <p:tgtEl>
                                          <p:spTgt spid="107">
                                            <p:txEl>
                                              <p:pRg end="0" st="0"/>
                                            </p:txEl>
                                          </p:spTgt>
                                        </p:tgtEl>
                                      </p:cBhvr>
                                    </p:animEffect>
                                    <p:set>
                                      <p:cBhvr>
                                        <p:cTn dur="1" fill="hold">
                                          <p:stCondLst>
                                            <p:cond delay="1000"/>
                                          </p:stCondLst>
                                        </p:cTn>
                                        <p:tgtEl>
                                          <p:spTgt spid="107">
                                            <p:txEl>
                                              <p:pRg end="0" st="0"/>
                                            </p:txEl>
                                          </p:spTgt>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presetClass="exit" presetSubtype="8" presetID="2" nodeType="clickEffect" fill="hold">
                                  <p:stCondLst>
                                    <p:cond delay="0"/>
                                  </p:stCondLst>
                                  <p:childTnLst>
                                    <p:anim valueType="num" calcmode="lin">
                                      <p:cBhvr additive="base">
                                        <p:cTn dur="1000"/>
                                        <p:tgtEl>
                                          <p:spTgt spid="108"/>
                                        </p:tgtEl>
                                        <p:attrNameLst>
                                          <p:attrName>ppt_x</p:attrName>
                                        </p:attrNameLst>
                                      </p:cBhvr>
                                      <p:tavLst>
                                        <p:tav fmla="" tm="0">
                                          <p:val>
                                            <p:strVal val="#ppt_x"/>
                                          </p:val>
                                        </p:tav>
                                        <p:tav fmla="" tm="100000">
                                          <p:val>
                                            <p:strVal val="#ppt_x-1"/>
                                          </p:val>
                                        </p:tav>
                                      </p:tavLst>
                                    </p:anim>
                                    <p:set>
                                      <p:cBhvr>
                                        <p:cTn dur="1" fill="hold">
                                          <p:stCondLst>
                                            <p:cond delay="1000"/>
                                          </p:stCondLst>
                                        </p:cTn>
                                        <p:tgtEl>
                                          <p:spTgt spid="108"/>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presetClass="entr" presetSubtype="16" presetID="23" nodeType="clickEffect" fill="hold">
                                  <p:stCondLst>
                                    <p:cond delay="0"/>
                                  </p:stCondLst>
                                  <p:childTnLst>
                                    <p:set>
                                      <p:cBhvr>
                                        <p:cTn dur="1" fill="hold">
                                          <p:stCondLst>
                                            <p:cond delay="0"/>
                                          </p:stCondLst>
                                        </p:cTn>
                                        <p:tgtEl>
                                          <p:spTgt spid="109"/>
                                        </p:tgtEl>
                                        <p:attrNameLst>
                                          <p:attrName>style.visibility</p:attrName>
                                        </p:attrNameLst>
                                      </p:cBhvr>
                                      <p:to>
                                        <p:strVal val="visible"/>
                                      </p:to>
                                    </p:set>
                                    <p:anim valueType="num" calcmode="lin">
                                      <p:cBhvr additive="base">
                                        <p:cTn dur="1000"/>
                                        <p:tgtEl>
                                          <p:spTgt spid="109"/>
                                        </p:tgtEl>
                                        <p:attrNameLst>
                                          <p:attrName>ppt_w</p:attrName>
                                        </p:attrNameLst>
                                      </p:cBhvr>
                                      <p:tavLst>
                                        <p:tav fmla="" tm="0">
                                          <p:val>
                                            <p:strVal val="0"/>
                                          </p:val>
                                        </p:tav>
                                        <p:tav fmla="" tm="100000">
                                          <p:val>
                                            <p:strVal val="#ppt_w"/>
                                          </p:val>
                                        </p:tav>
                                      </p:tavLst>
                                    </p:anim>
                                    <p:anim valueType="num" calcmode="lin">
                                      <p:cBhvr additive="base">
                                        <p:cTn dur="1000"/>
                                        <p:tgtEl>
                                          <p:spTgt spid="10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presetClass="exit" presetSubtype="32" presetID="23" nodeType="clickEffect" fill="hold">
                                  <p:stCondLst>
                                    <p:cond delay="0"/>
                                  </p:stCondLst>
                                  <p:childTnLst>
                                    <p:anim valueType="num" calcmode="lin">
                                      <p:cBhvr additive="base">
                                        <p:cTn dur="1000"/>
                                        <p:tgtEl>
                                          <p:spTgt spid="110"/>
                                        </p:tgtEl>
                                        <p:attrNameLst>
                                          <p:attrName>ppt_w</p:attrName>
                                        </p:attrNameLst>
                                      </p:cBhvr>
                                      <p:tavLst>
                                        <p:tav fmla="" tm="0">
                                          <p:val>
                                            <p:strVal val="#ppt_w"/>
                                          </p:val>
                                        </p:tav>
                                        <p:tav fmla="" tm="100000">
                                          <p:val>
                                            <p:strVal val="0"/>
                                          </p:val>
                                        </p:tav>
                                      </p:tavLst>
                                    </p:anim>
                                    <p:anim valueType="num" calcmode="lin">
                                      <p:cBhvr additive="base">
                                        <p:cTn dur="1000"/>
                                        <p:tgtEl>
                                          <p:spTgt spid="110"/>
                                        </p:tgtEl>
                                        <p:attrNameLst>
                                          <p:attrName>ppt_h</p:attrName>
                                        </p:attrNameLst>
                                      </p:cBhvr>
                                      <p:tavLst>
                                        <p:tav fmla="" tm="0">
                                          <p:val>
                                            <p:strVal val="#ppt_h"/>
                                          </p:val>
                                        </p:tav>
                                        <p:tav fmla="" tm="100000">
                                          <p:val>
                                            <p:strVal val="0"/>
                                          </p:val>
                                        </p:tav>
                                      </p:tavLst>
                                    </p:anim>
                                    <p:set>
                                      <p:cBhvr>
                                        <p:cTn dur="1" fill="hold">
                                          <p:stCondLst>
                                            <p:cond delay="1000"/>
                                          </p:stCondLst>
                                        </p:cTn>
                                        <p:tgtEl>
                                          <p:spTgt spid="110"/>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mc:AlternateContent>
    <mc:Choice Requires="p14">
      <p:transition spd="slow">
        <p14:flip dir="l"/>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14" id="114"/>
        <p:cNvGrpSpPr/>
        <p:nvPr/>
      </p:nvGrpSpPr>
      <p:grpSpPr>
        <a:xfrm>
          <a:off y="0" x="0"/>
          <a:ext cy="0" cx="0"/>
          <a:chOff y="0" x="0"/>
          <a:chExt cy="0" cx="0"/>
        </a:xfrm>
      </p:grpSpPr>
      <p:sp>
        <p:nvSpPr>
          <p:cNvPr name="Shape 115" id="115"/>
          <p:cNvSpPr txBox="1"/>
          <p:nvPr>
            <p:ph type="title"/>
          </p:nvPr>
        </p:nvSpPr>
        <p:spPr>
          <a:xfrm>
            <a:off y="216537" x="854948"/>
            <a:ext cy="1143000" cx="7831799"/>
          </a:xfrm>
          <a:prstGeom prst="rect">
            <a:avLst/>
          </a:prstGeom>
        </p:spPr>
        <p:txBody>
          <a:bodyPr bIns="91425" tIns="91425" lIns="91425" anchor="b" anchorCtr="0" rIns="91425">
            <a:spAutoFit/>
          </a:bodyPr>
          <a:lstStyle/>
          <a:p>
            <a:pPr>
              <a:buNone/>
            </a:pPr>
            <a:r>
              <a:rPr lang="en"/>
              <a:t>						   El Fin</a:t>
            </a:r>
          </a:p>
        </p:txBody>
      </p:sp>
      <p:sp>
        <p:nvSpPr>
          <p:cNvPr name="Shape 116" id="116"/>
          <p:cNvSpPr/>
          <p:nvPr/>
        </p:nvSpPr>
        <p:spPr>
          <a:xfrm>
            <a:off y="164457" x="144037"/>
            <a:ext cy="1395380" cx="1740241"/>
          </a:xfrm>
          <a:prstGeom prst="rect">
            <a:avLst/>
          </a:prstGeom>
          <a:blipFill>
            <a:blip r:embed="rId3"/>
            <a:stretch>
              <a:fillRect/>
            </a:stretch>
          </a:blipFill>
          <a:ln>
            <a:noFill/>
          </a:ln>
        </p:spPr>
      </p:sp>
      <p:sp>
        <p:nvSpPr>
          <p:cNvPr name="Shape 117" id="117"/>
          <p:cNvSpPr/>
          <p:nvPr/>
        </p:nvSpPr>
        <p:spPr>
          <a:xfrm>
            <a:off y="216537" x="6849775"/>
            <a:ext cy="1470280" cx="1973875"/>
          </a:xfrm>
          <a:prstGeom prst="rect">
            <a:avLst/>
          </a:prstGeom>
          <a:blipFill>
            <a:blip r:embed="rId4"/>
            <a:stretch>
              <a:fillRect/>
            </a:stretch>
          </a:blipFill>
          <a:ln>
            <a:noFill/>
          </a:ln>
        </p:spPr>
      </p:sp>
      <p:sp>
        <p:nvSpPr>
          <p:cNvPr name="Shape 118" id="118"/>
          <p:cNvSpPr/>
          <p:nvPr/>
        </p:nvSpPr>
        <p:spPr>
          <a:xfrm>
            <a:off y="3867838" x="1660103"/>
            <a:ext cy="1847850" cx="2466975"/>
          </a:xfrm>
          <a:prstGeom prst="rect">
            <a:avLst/>
          </a:prstGeom>
          <a:blipFill>
            <a:blip r:embed="rId5"/>
            <a:stretch>
              <a:fillRect/>
            </a:stretch>
          </a:blipFill>
          <a:ln>
            <a:noFill/>
          </a:ln>
        </p:spPr>
      </p:sp>
      <p:sp>
        <p:nvSpPr>
          <p:cNvPr name="Shape 119" id="119"/>
          <p:cNvSpPr/>
          <p:nvPr/>
        </p:nvSpPr>
        <p:spPr>
          <a:xfrm>
            <a:off y="1866613" x="4910212"/>
            <a:ext cy="1847850" cx="2466975"/>
          </a:xfrm>
          <a:prstGeom prst="rect">
            <a:avLst/>
          </a:prstGeom>
          <a:blipFill>
            <a:blip r:embed="rId6"/>
            <a:stretch>
              <a:fillRect/>
            </a:stretch>
          </a:blipFill>
          <a:ln>
            <a:noFill/>
          </a:ln>
        </p:spPr>
      </p:sp>
      <p:sp>
        <p:nvSpPr>
          <p:cNvPr name="Shape 120" id="120"/>
          <p:cNvSpPr/>
          <p:nvPr/>
        </p:nvSpPr>
        <p:spPr>
          <a:xfrm>
            <a:off y="3867838" x="4258787"/>
            <a:ext cy="2381250" cx="1914525"/>
          </a:xfrm>
          <a:prstGeom prst="rect">
            <a:avLst/>
          </a:prstGeom>
          <a:blipFill>
            <a:blip r:embed="rId7"/>
            <a:stretch>
              <a:fillRect/>
            </a:stretch>
          </a:blipFill>
          <a:ln>
            <a:noFill/>
          </a:ln>
        </p:spPr>
      </p:sp>
      <p:sp>
        <p:nvSpPr>
          <p:cNvPr name="Shape 121" id="121"/>
          <p:cNvSpPr/>
          <p:nvPr/>
        </p:nvSpPr>
        <p:spPr>
          <a:xfrm>
            <a:off y="1950012" x="9100"/>
            <a:ext cy="1847850" cx="2466975"/>
          </a:xfrm>
          <a:prstGeom prst="rect">
            <a:avLst/>
          </a:prstGeom>
          <a:blipFill>
            <a:blip r:embed="rId8"/>
            <a:stretch>
              <a:fillRect/>
            </a:stretch>
          </a:blipFill>
          <a:ln>
            <a:noFill/>
          </a:ln>
        </p:spPr>
      </p:sp>
      <p:sp>
        <p:nvSpPr>
          <p:cNvPr name="Shape 122" id="122"/>
          <p:cNvSpPr/>
          <p:nvPr/>
        </p:nvSpPr>
        <p:spPr>
          <a:xfrm>
            <a:off y="3797862" x="6453362"/>
            <a:ext cy="1847850" cx="2466975"/>
          </a:xfrm>
          <a:prstGeom prst="rect">
            <a:avLst/>
          </a:prstGeom>
          <a:blipFill>
            <a:blip r:embed="rId9"/>
            <a:stretch>
              <a:fillRect/>
            </a:stretch>
          </a:blipFill>
          <a:ln>
            <a:noFill/>
          </a:ln>
        </p:spPr>
      </p:sp>
      <p:sp>
        <p:nvSpPr>
          <p:cNvPr name="Shape 123" id="123"/>
          <p:cNvSpPr/>
          <p:nvPr/>
        </p:nvSpPr>
        <p:spPr>
          <a:xfrm>
            <a:off y="1686818" x="2570212"/>
            <a:ext cy="2028825" cx="2257425"/>
          </a:xfrm>
          <a:prstGeom prst="rect">
            <a:avLst/>
          </a:prstGeom>
          <a:blipFill>
            <a:blip r:embed="rId10"/>
            <a:stretch>
              <a:fillRect/>
            </a:stretch>
          </a:blipFill>
          <a:ln>
            <a:noFill/>
          </a:ln>
        </p:spPr>
      </p:sp>
      <p:sp>
        <p:nvSpPr>
          <p:cNvPr name="Shape 124" id="124"/>
          <p:cNvSpPr/>
          <p:nvPr/>
        </p:nvSpPr>
        <p:spPr>
          <a:xfrm>
            <a:off y="4841137" x="144037"/>
            <a:ext cy="1836230" cx="1470167"/>
          </a:xfrm>
          <a:prstGeom prst="rect">
            <a:avLst/>
          </a:prstGeom>
          <a:blipFill>
            <a:blip r:embed="rId11"/>
            <a:stretch>
              <a:fillRect/>
            </a:stretch>
          </a:blipFill>
          <a:ln>
            <a:noFill/>
          </a:ln>
        </p:spPr>
      </p:sp>
    </p:spTree>
  </p:cSld>
  <p:clrMapOvr>
    <a:masterClrMapping/>
  </p:clrMapOvr>
  <p:transition spd="slow">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8" presetID="2" nodeType="clickEffect" fill="hold">
                                  <p:stCondLst>
                                    <p:cond delay="0"/>
                                  </p:stCondLst>
                                  <p:childTnLst>
                                    <p:set>
                                      <p:cBhvr>
                                        <p:cTn dur="1" fill="hold">
                                          <p:stCondLst>
                                            <p:cond delay="0"/>
                                          </p:stCondLst>
                                        </p:cTn>
                                        <p:tgtEl>
                                          <p:spTgt spid="117"/>
                                        </p:tgtEl>
                                        <p:attrNameLst>
                                          <p:attrName>style.visibility</p:attrName>
                                        </p:attrNameLst>
                                      </p:cBhvr>
                                      <p:to>
                                        <p:strVal val="visible"/>
                                      </p:to>
                                    </p:set>
                                    <p:anim valueType="num" calcmode="lin">
                                      <p:cBhvr additive="base">
                                        <p:cTn dur="1000"/>
                                        <p:tgtEl>
                                          <p:spTgt spid="117"/>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presetClass="exit" presetSubtype="0" presetID="10" nodeType="clickEffect" fill="hold">
                                  <p:stCondLst>
                                    <p:cond delay="0"/>
                                  </p:stCondLst>
                                  <p:childTnLst>
                                    <p:animEffect filter="fade" transition="out">
                                      <p:cBhvr>
                                        <p:cTn dur="1000"/>
                                        <p:tgtEl>
                                          <p:spTgt spid="119"/>
                                        </p:tgtEl>
                                      </p:cBhvr>
                                    </p:animEffect>
                                    <p:set>
                                      <p:cBhvr>
                                        <p:cTn dur="1" fill="hold">
                                          <p:stCondLst>
                                            <p:cond delay="1000"/>
                                          </p:stCondLst>
                                        </p:cTn>
                                        <p:tgtEl>
                                          <p:spTgt spid="119"/>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presetClass="emph" presetSubtype="0" presetID="8" nodeType="clickEffect" fill="hold">
                                  <p:stCondLst>
                                    <p:cond delay="0"/>
                                  </p:stCondLst>
                                  <p:childTnLst>
                                    <p:animRot by="-21600000">
                                      <p:cBhvr>
                                        <p:cTn dur="1000" fill="hold"/>
                                        <p:tgtEl>
                                          <p:spTgt spid="122"/>
                                        </p:tgtEl>
                                        <p:attrNameLst>
                                          <p:attrName>r</p:attrName>
                                        </p:attrNameLst>
                                      </p:cBhvr>
                                    </p:animRot>
                                  </p:childTnLst>
                                </p:cTn>
                              </p:par>
                            </p:childTnLst>
                          </p:cTn>
                        </p:par>
                      </p:childTnLst>
                    </p:cTn>
                  </p:par>
                  <p:par>
                    <p:cTn fill="hold">
                      <p:stCondLst>
                        <p:cond delay="indefinite"/>
                      </p:stCondLst>
                      <p:childTnLst>
                        <p:par>
                          <p:cTn fill="hold">
                            <p:stCondLst>
                              <p:cond delay="0"/>
                            </p:stCondLst>
                            <p:childTnLst>
                              <p:par>
                                <p:cTn presetClass="emph" presetSubtype="0" presetID="8" nodeType="clickEffect" fill="hold">
                                  <p:stCondLst>
                                    <p:cond delay="0"/>
                                  </p:stCondLst>
                                  <p:childTnLst>
                                    <p:animRot by="-21600000">
                                      <p:cBhvr>
                                        <p:cTn dur="1000" fill="hold"/>
                                        <p:tgtEl>
                                          <p:spTgt spid="123"/>
                                        </p:tgtEl>
                                        <p:attrNameLst>
                                          <p:attrName>r</p:attrName>
                                        </p:attrNameLst>
                                      </p:cBhvr>
                                    </p:animRot>
                                  </p:childTnLst>
                                </p:cTn>
                              </p:par>
                            </p:childTnLst>
                          </p:cTn>
                        </p:par>
                      </p:childTnLst>
                    </p:cTn>
                  </p:par>
                  <p:par>
                    <p:cTn fill="hold">
                      <p:stCondLst>
                        <p:cond delay="indefinite"/>
                      </p:stCondLst>
                      <p:childTnLst>
                        <p:par>
                          <p:cTn fill="hold">
                            <p:stCondLst>
                              <p:cond delay="0"/>
                            </p:stCondLst>
                            <p:childTnLst>
                              <p:par>
                                <p:cTn presetClass="entr" presetSubtype="16" presetID="23" nodeType="clickEffect" fill="hold">
                                  <p:stCondLst>
                                    <p:cond delay="0"/>
                                  </p:stCondLst>
                                  <p:childTnLst>
                                    <p:set>
                                      <p:cBhvr>
                                        <p:cTn dur="1" fill="hold">
                                          <p:stCondLst>
                                            <p:cond delay="0"/>
                                          </p:stCondLst>
                                        </p:cTn>
                                        <p:tgtEl>
                                          <p:spTgt spid="120"/>
                                        </p:tgtEl>
                                        <p:attrNameLst>
                                          <p:attrName>style.visibility</p:attrName>
                                        </p:attrNameLst>
                                      </p:cBhvr>
                                      <p:to>
                                        <p:strVal val="visible"/>
                                      </p:to>
                                    </p:set>
                                    <p:anim valueType="num" calcmode="lin">
                                      <p:cBhvr additive="base">
                                        <p:cTn dur="1000"/>
                                        <p:tgtEl>
                                          <p:spTgt spid="120"/>
                                        </p:tgtEl>
                                        <p:attrNameLst>
                                          <p:attrName>ppt_w</p:attrName>
                                        </p:attrNameLst>
                                      </p:cBhvr>
                                      <p:tavLst>
                                        <p:tav fmla="" tm="0">
                                          <p:val>
                                            <p:strVal val="0"/>
                                          </p:val>
                                        </p:tav>
                                        <p:tav fmla="" tm="100000">
                                          <p:val>
                                            <p:strVal val="#ppt_w"/>
                                          </p:val>
                                        </p:tav>
                                      </p:tavLst>
                                    </p:anim>
                                    <p:anim valueType="num" calcmode="lin">
                                      <p:cBhvr additive="base">
                                        <p:cTn dur="1000"/>
                                        <p:tgtEl>
                                          <p:spTgt spid="120"/>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presetClass="entr" presetSubtype="16" presetID="23" nodeType="clickEffect" fill="hold">
                                  <p:stCondLst>
                                    <p:cond delay="0"/>
                                  </p:stCondLst>
                                  <p:childTnLst>
                                    <p:set>
                                      <p:cBhvr>
                                        <p:cTn dur="1" fill="hold">
                                          <p:stCondLst>
                                            <p:cond delay="0"/>
                                          </p:stCondLst>
                                        </p:cTn>
                                        <p:tgtEl>
                                          <p:spTgt spid="118"/>
                                        </p:tgtEl>
                                        <p:attrNameLst>
                                          <p:attrName>style.visibility</p:attrName>
                                        </p:attrNameLst>
                                      </p:cBhvr>
                                      <p:to>
                                        <p:strVal val="visible"/>
                                      </p:to>
                                    </p:set>
                                    <p:anim valueType="num" calcmode="lin">
                                      <p:cBhvr additive="base">
                                        <p:cTn dur="1000"/>
                                        <p:tgtEl>
                                          <p:spTgt spid="118"/>
                                        </p:tgtEl>
                                        <p:attrNameLst>
                                          <p:attrName>ppt_w</p:attrName>
                                        </p:attrNameLst>
                                      </p:cBhvr>
                                      <p:tavLst>
                                        <p:tav fmla="" tm="0">
                                          <p:val>
                                            <p:strVal val="0"/>
                                          </p:val>
                                        </p:tav>
                                        <p:tav fmla="" tm="100000">
                                          <p:val>
                                            <p:strVal val="#ppt_w"/>
                                          </p:val>
                                        </p:tav>
                                      </p:tavLst>
                                    </p:anim>
                                    <p:anim valueType="num" calcmode="lin">
                                      <p:cBhvr additive="base">
                                        <p:cTn dur="1000"/>
                                        <p:tgtEl>
                                          <p:spTgt spid="118"/>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presetClass="emph" presetSubtype="0" presetID="8" nodeType="clickEffect" fill="hold">
                                  <p:stCondLst>
                                    <p:cond delay="0"/>
                                  </p:stCondLst>
                                  <p:childTnLst>
                                    <p:animRot by="-21600000">
                                      <p:cBhvr>
                                        <p:cTn dur="1000" fill="hold"/>
                                        <p:tgtEl>
                                          <p:spTgt spid="123"/>
                                        </p:tgtEl>
                                        <p:attrNameLst>
                                          <p:attrName>r</p:attrName>
                                        </p:attrNameLst>
                                      </p:cBhvr>
                                    </p:animRot>
                                  </p:childTnLst>
                                </p:cTn>
                              </p:par>
                            </p:childTnLst>
                          </p:cTn>
                        </p:par>
                      </p:childTnLst>
                    </p:cTn>
                  </p:par>
                  <p:par>
                    <p:cTn fill="hold">
                      <p:stCondLst>
                        <p:cond delay="indefinite"/>
                      </p:stCondLst>
                      <p:childTnLst>
                        <p:par>
                          <p:cTn fill="hold">
                            <p:stCondLst>
                              <p:cond delay="0"/>
                            </p:stCondLst>
                            <p:childTnLst>
                              <p:par>
                                <p:cTn presetClass="exit" presetSubtype="32" presetID="23" nodeType="clickEffect" fill="hold">
                                  <p:stCondLst>
                                    <p:cond delay="0"/>
                                  </p:stCondLst>
                                  <p:childTnLst>
                                    <p:anim valueType="num" calcmode="lin">
                                      <p:cBhvr additive="base">
                                        <p:cTn dur="1000"/>
                                        <p:tgtEl>
                                          <p:spTgt spid="118"/>
                                        </p:tgtEl>
                                        <p:attrNameLst>
                                          <p:attrName>ppt_w</p:attrName>
                                        </p:attrNameLst>
                                      </p:cBhvr>
                                      <p:tavLst>
                                        <p:tav fmla="" tm="0">
                                          <p:val>
                                            <p:strVal val="#ppt_w"/>
                                          </p:val>
                                        </p:tav>
                                        <p:tav fmla="" tm="100000">
                                          <p:val>
                                            <p:strVal val="0"/>
                                          </p:val>
                                        </p:tav>
                                      </p:tavLst>
                                    </p:anim>
                                    <p:anim valueType="num" calcmode="lin">
                                      <p:cBhvr additive="base">
                                        <p:cTn dur="1000"/>
                                        <p:tgtEl>
                                          <p:spTgt spid="118"/>
                                        </p:tgtEl>
                                        <p:attrNameLst>
                                          <p:attrName>ppt_h</p:attrName>
                                        </p:attrNameLst>
                                      </p:cBhvr>
                                      <p:tavLst>
                                        <p:tav fmla="" tm="0">
                                          <p:val>
                                            <p:strVal val="#ppt_h"/>
                                          </p:val>
                                        </p:tav>
                                        <p:tav fmla="" tm="100000">
                                          <p:val>
                                            <p:strVal val="0"/>
                                          </p:val>
                                        </p:tav>
                                      </p:tavLst>
                                    </p:anim>
                                    <p:set>
                                      <p:cBhvr>
                                        <p:cTn dur="1" fill="hold">
                                          <p:stCondLst>
                                            <p:cond delay="1000"/>
                                          </p:stCondLst>
                                        </p:cTn>
                                        <p:tgtEl>
                                          <p:spTgt spid="118"/>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presetClass="exit" presetSubtype="8" presetID="2" nodeType="clickEffect" fill="hold">
                                  <p:stCondLst>
                                    <p:cond delay="0"/>
                                  </p:stCondLst>
                                  <p:childTnLst>
                                    <p:anim valueType="num" calcmode="lin">
                                      <p:cBhvr additive="base">
                                        <p:cTn dur="1000"/>
                                        <p:tgtEl>
                                          <p:spTgt spid="121"/>
                                        </p:tgtEl>
                                        <p:attrNameLst>
                                          <p:attrName>ppt_x</p:attrName>
                                        </p:attrNameLst>
                                      </p:cBhvr>
                                      <p:tavLst>
                                        <p:tav fmla="" tm="0">
                                          <p:val>
                                            <p:strVal val="#ppt_x"/>
                                          </p:val>
                                        </p:tav>
                                        <p:tav fmla="" tm="100000">
                                          <p:val>
                                            <p:strVal val="#ppt_x-1"/>
                                          </p:val>
                                        </p:tav>
                                      </p:tavLst>
                                    </p:anim>
                                    <p:set>
                                      <p:cBhvr>
                                        <p:cTn dur="1" fill="hold">
                                          <p:stCondLst>
                                            <p:cond delay="1000"/>
                                          </p:stCondLst>
                                        </p:cTn>
                                        <p:tgtEl>
                                          <p:spTgt spid="121"/>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presetClass="exit" presetSubtype="8" presetID="2" nodeType="clickEffect" fill="hold">
                                  <p:stCondLst>
                                    <p:cond delay="0"/>
                                  </p:stCondLst>
                                  <p:childTnLst>
                                    <p:anim valueType="num" calcmode="lin">
                                      <p:cBhvr additive="base">
                                        <p:cTn dur="1000"/>
                                        <p:tgtEl>
                                          <p:spTgt spid="121"/>
                                        </p:tgtEl>
                                        <p:attrNameLst>
                                          <p:attrName>ppt_x</p:attrName>
                                        </p:attrNameLst>
                                      </p:cBhvr>
                                      <p:tavLst>
                                        <p:tav fmla="" tm="0">
                                          <p:val>
                                            <p:strVal val="#ppt_x"/>
                                          </p:val>
                                        </p:tav>
                                        <p:tav fmla="" tm="100000">
                                          <p:val>
                                            <p:strVal val="#ppt_x-1"/>
                                          </p:val>
                                        </p:tav>
                                      </p:tavLst>
                                    </p:anim>
                                    <p:set>
                                      <p:cBhvr>
                                        <p:cTn dur="1" fill="hold">
                                          <p:stCondLst>
                                            <p:cond delay="1000"/>
                                          </p:stCondLst>
                                        </p:cTn>
                                        <p:tgtEl>
                                          <p:spTgt spid="121"/>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presetClass="entr" presetSubtype="16" presetID="23" nodeType="clickEffect" fill="hold">
                                  <p:stCondLst>
                                    <p:cond delay="0"/>
                                  </p:stCondLst>
                                  <p:childTnLst>
                                    <p:set>
                                      <p:cBhvr>
                                        <p:cTn dur="1" fill="hold">
                                          <p:stCondLst>
                                            <p:cond delay="0"/>
                                          </p:stCondLst>
                                        </p:cTn>
                                        <p:tgtEl>
                                          <p:spTgt spid="121"/>
                                        </p:tgtEl>
                                        <p:attrNameLst>
                                          <p:attrName>style.visibility</p:attrName>
                                        </p:attrNameLst>
                                      </p:cBhvr>
                                      <p:to>
                                        <p:strVal val="visible"/>
                                      </p:to>
                                    </p:set>
                                    <p:anim valueType="num" calcmode="lin">
                                      <p:cBhvr additive="base">
                                        <p:cTn dur="1000"/>
                                        <p:tgtEl>
                                          <p:spTgt spid="121"/>
                                        </p:tgtEl>
                                        <p:attrNameLst>
                                          <p:attrName>ppt_w</p:attrName>
                                        </p:attrNameLst>
                                      </p:cBhvr>
                                      <p:tavLst>
                                        <p:tav fmla="" tm="0">
                                          <p:val>
                                            <p:strVal val="0"/>
                                          </p:val>
                                        </p:tav>
                                        <p:tav fmla="" tm="100000">
                                          <p:val>
                                            <p:strVal val="#ppt_w"/>
                                          </p:val>
                                        </p:tav>
                                      </p:tavLst>
                                    </p:anim>
                                    <p:anim valueType="num" calcmode="lin">
                                      <p:cBhvr additive="base">
                                        <p:cTn dur="1000"/>
                                        <p:tgtEl>
                                          <p:spTgt spid="12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presetClass="emph" presetSubtype="0" presetID="8" nodeType="clickEffect" fill="hold">
                                  <p:stCondLst>
                                    <p:cond delay="0"/>
                                  </p:stCondLst>
                                  <p:childTnLst>
                                    <p:animRot by="-21600000">
                                      <p:cBhvr>
                                        <p:cTn dur="1000" fill="hold"/>
                                        <p:tgtEl>
                                          <p:spTgt spid="124"/>
                                        </p:tgtEl>
                                        <p:attrNameLst>
                                          <p:attrName>r</p:attrName>
                                        </p:attrNameLst>
                                      </p:cBhvr>
                                    </p:animRot>
                                  </p:childTnLst>
                                </p:cTn>
                              </p:par>
                            </p:childTnLst>
                          </p:cTn>
                        </p:par>
                      </p:childTnLst>
                    </p:cTn>
                  </p:par>
                  <p:par>
                    <p:cTn fill="hold">
                      <p:stCondLst>
                        <p:cond delay="indefinite"/>
                      </p:stCondLst>
                      <p:childTnLst>
                        <p:par>
                          <p:cTn fill="hold">
                            <p:stCondLst>
                              <p:cond delay="0"/>
                            </p:stCondLst>
                            <p:childTnLst>
                              <p:par>
                                <p:cTn presetClass="entr" presetSubtype="16" presetID="23" nodeType="clickEffect" fill="hold">
                                  <p:stCondLst>
                                    <p:cond delay="0"/>
                                  </p:stCondLst>
                                  <p:childTnLst>
                                    <p:set>
                                      <p:cBhvr>
                                        <p:cTn dur="1" fill="hold">
                                          <p:stCondLst>
                                            <p:cond delay="0"/>
                                          </p:stCondLst>
                                        </p:cTn>
                                        <p:tgtEl>
                                          <p:spTgt spid="116"/>
                                        </p:tgtEl>
                                        <p:attrNameLst>
                                          <p:attrName>style.visibility</p:attrName>
                                        </p:attrNameLst>
                                      </p:cBhvr>
                                      <p:to>
                                        <p:strVal val="visible"/>
                                      </p:to>
                                    </p:set>
                                    <p:anim valueType="num" calcmode="lin">
                                      <p:cBhvr additive="base">
                                        <p:cTn dur="1000"/>
                                        <p:tgtEl>
                                          <p:spTgt spid="116"/>
                                        </p:tgtEl>
                                        <p:attrNameLst>
                                          <p:attrName>ppt_w</p:attrName>
                                        </p:attrNameLst>
                                      </p:cBhvr>
                                      <p:tavLst>
                                        <p:tav fmla="" tm="0">
                                          <p:val>
                                            <p:strVal val="0"/>
                                          </p:val>
                                        </p:tav>
                                        <p:tav fmla="" tm="100000">
                                          <p:val>
                                            <p:strVal val="#ppt_w"/>
                                          </p:val>
                                        </p:tav>
                                      </p:tavLst>
                                    </p:anim>
                                    <p:anim valueType="num" calcmode="lin">
                                      <p:cBhvr additive="base">
                                        <p:cTn dur="1000"/>
                                        <p:tgtEl>
                                          <p:spTgt spid="116"/>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Custom 129">
      <a:dk1>
        <a:srgbClr val="000000"/>
      </a:dk1>
      <a:lt1>
        <a:srgbClr val="FFFFFF"/>
      </a:lt1>
      <a:dk2>
        <a:srgbClr val="5956A7"/>
      </a:dk2>
      <a:lt2>
        <a:srgbClr val="FED47D"/>
      </a:lt2>
      <a:accent1>
        <a:srgbClr val="FF7500"/>
      </a:accent1>
      <a:accent2>
        <a:srgbClr val="8B87FF"/>
      </a:accent2>
      <a:accent3>
        <a:srgbClr val="BF8AC9"/>
      </a:accent3>
      <a:accent4>
        <a:srgbClr val="A14141"/>
      </a:accent4>
      <a:accent5>
        <a:srgbClr val="E06163"/>
      </a:accent5>
      <a:accent6>
        <a:srgbClr val="BB8107"/>
      </a:accent6>
      <a:hlink>
        <a:srgbClr val="FF7500"/>
      </a:hlink>
      <a:folHlink>
        <a:srgbClr val="A7A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